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895" autoAdjust="0"/>
  </p:normalViewPr>
  <p:slideViewPr>
    <p:cSldViewPr>
      <p:cViewPr>
        <p:scale>
          <a:sx n="68" d="100"/>
          <a:sy n="68" d="100"/>
        </p:scale>
        <p:origin x="-143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9AC735-7289-456E-9C42-BCABD4F74ED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084158-2ACE-457E-BEC4-A6B558047493}">
      <dgm:prSet phldrT="[Text]"/>
      <dgm:spPr/>
      <dgm:t>
        <a:bodyPr/>
        <a:lstStyle/>
        <a:p>
          <a:r>
            <a:rPr lang="en-US" dirty="0" err="1" smtClean="0"/>
            <a:t>Besser</a:t>
          </a:r>
          <a:r>
            <a:rPr lang="en-US" dirty="0" smtClean="0"/>
            <a:t> </a:t>
          </a:r>
          <a:r>
            <a:rPr lang="en-US" dirty="0" err="1" smtClean="0"/>
            <a:t>für</a:t>
          </a:r>
          <a:r>
            <a:rPr lang="en-US" dirty="0" smtClean="0"/>
            <a:t> die </a:t>
          </a:r>
          <a:r>
            <a:rPr lang="en-US" dirty="0" err="1" smtClean="0"/>
            <a:t>Umwelt</a:t>
          </a:r>
          <a:endParaRPr lang="en-US" dirty="0"/>
        </a:p>
      </dgm:t>
    </dgm:pt>
    <dgm:pt modelId="{12FD9C29-094B-4E5C-8AD9-F8E5F8DC9041}" type="parTrans" cxnId="{063C2344-6354-46EB-836A-1B2CB72C7E17}">
      <dgm:prSet/>
      <dgm:spPr/>
      <dgm:t>
        <a:bodyPr/>
        <a:lstStyle/>
        <a:p>
          <a:endParaRPr lang="en-US"/>
        </a:p>
      </dgm:t>
    </dgm:pt>
    <dgm:pt modelId="{95564C1E-DFC6-4E43-B9E6-7FD3C552D98B}" type="sibTrans" cxnId="{063C2344-6354-46EB-836A-1B2CB72C7E17}">
      <dgm:prSet/>
      <dgm:spPr/>
      <dgm:t>
        <a:bodyPr/>
        <a:lstStyle/>
        <a:p>
          <a:endParaRPr lang="en-US"/>
        </a:p>
      </dgm:t>
    </dgm:pt>
    <dgm:pt modelId="{5E90BAE8-CA55-4CC4-B9D4-5CF3343110BE}">
      <dgm:prSet phldrT="[Text]"/>
      <dgm:spPr/>
      <dgm:t>
        <a:bodyPr/>
        <a:lstStyle/>
        <a:p>
          <a:r>
            <a:rPr lang="en-US" dirty="0" err="1" smtClean="0"/>
            <a:t>Einfacher</a:t>
          </a:r>
          <a:r>
            <a:rPr lang="en-US" dirty="0" smtClean="0"/>
            <a:t> </a:t>
          </a:r>
          <a:r>
            <a:rPr lang="en-US" dirty="0" err="1" smtClean="0"/>
            <a:t>als</a:t>
          </a:r>
          <a:r>
            <a:rPr lang="en-US" dirty="0" smtClean="0"/>
            <a:t> in den USA</a:t>
          </a:r>
          <a:endParaRPr lang="en-US" dirty="0"/>
        </a:p>
      </dgm:t>
    </dgm:pt>
    <dgm:pt modelId="{4A2F248A-2B13-46A0-A8EB-7439D75A9527}" type="parTrans" cxnId="{3AC00B78-9C9F-4575-A05F-A94BEA5BB589}">
      <dgm:prSet/>
      <dgm:spPr/>
      <dgm:t>
        <a:bodyPr/>
        <a:lstStyle/>
        <a:p>
          <a:endParaRPr lang="en-US"/>
        </a:p>
      </dgm:t>
    </dgm:pt>
    <dgm:pt modelId="{F00358B1-63DB-4826-9DD4-259D34486F4E}" type="sibTrans" cxnId="{3AC00B78-9C9F-4575-A05F-A94BEA5BB589}">
      <dgm:prSet/>
      <dgm:spPr/>
      <dgm:t>
        <a:bodyPr/>
        <a:lstStyle/>
        <a:p>
          <a:endParaRPr lang="en-US"/>
        </a:p>
      </dgm:t>
    </dgm:pt>
    <dgm:pt modelId="{6E75BA6C-B0D5-4468-9C7F-BA03A06DD61F}">
      <dgm:prSet phldrT="[Text]"/>
      <dgm:spPr/>
      <dgm:t>
        <a:bodyPr/>
        <a:lstStyle/>
        <a:p>
          <a:r>
            <a:rPr lang="en-US" dirty="0" err="1" smtClean="0"/>
            <a:t>Billiger</a:t>
          </a:r>
          <a:r>
            <a:rPr lang="en-US" dirty="0" smtClean="0"/>
            <a:t> </a:t>
          </a:r>
          <a:r>
            <a:rPr lang="en-US" dirty="0" err="1" smtClean="0"/>
            <a:t>als</a:t>
          </a:r>
          <a:r>
            <a:rPr lang="en-US" dirty="0" smtClean="0"/>
            <a:t> </a:t>
          </a:r>
          <a:r>
            <a:rPr lang="en-US" dirty="0" err="1" smtClean="0"/>
            <a:t>mit</a:t>
          </a:r>
          <a:r>
            <a:rPr lang="en-US" dirty="0" smtClean="0"/>
            <a:t> </a:t>
          </a:r>
          <a:r>
            <a:rPr lang="en-US" dirty="0" err="1" smtClean="0"/>
            <a:t>ein</a:t>
          </a:r>
          <a:r>
            <a:rPr lang="en-US" dirty="0" smtClean="0"/>
            <a:t> Auto </a:t>
          </a:r>
          <a:r>
            <a:rPr lang="en-US" dirty="0" err="1" smtClean="0"/>
            <a:t>zu</a:t>
          </a:r>
          <a:r>
            <a:rPr lang="en-US" dirty="0" smtClean="0"/>
            <a:t> </a:t>
          </a:r>
          <a:r>
            <a:rPr lang="en-US" dirty="0" err="1" smtClean="0"/>
            <a:t>Fahren</a:t>
          </a:r>
          <a:endParaRPr lang="en-US" dirty="0"/>
        </a:p>
      </dgm:t>
    </dgm:pt>
    <dgm:pt modelId="{D69D22D1-9003-473E-8B9D-BC9B76C07750}" type="parTrans" cxnId="{1F3D234D-8F0A-4716-9CA1-99D1CE2928C2}">
      <dgm:prSet/>
      <dgm:spPr/>
      <dgm:t>
        <a:bodyPr/>
        <a:lstStyle/>
        <a:p>
          <a:endParaRPr lang="en-US"/>
        </a:p>
      </dgm:t>
    </dgm:pt>
    <dgm:pt modelId="{3AFEE4E1-AF54-4B0E-BA69-E015192ADFB7}" type="sibTrans" cxnId="{1F3D234D-8F0A-4716-9CA1-99D1CE2928C2}">
      <dgm:prSet/>
      <dgm:spPr/>
      <dgm:t>
        <a:bodyPr/>
        <a:lstStyle/>
        <a:p>
          <a:endParaRPr lang="en-US"/>
        </a:p>
      </dgm:t>
    </dgm:pt>
    <dgm:pt modelId="{3EBA8B74-C5C3-4007-A112-3C70709C94C3}">
      <dgm:prSet phldrT="[Text]"/>
      <dgm:spPr/>
      <dgm:t>
        <a:bodyPr/>
        <a:lstStyle/>
        <a:p>
          <a:r>
            <a:rPr lang="en-US" dirty="0" err="1" smtClean="0"/>
            <a:t>Pünktlich</a:t>
          </a:r>
          <a:endParaRPr lang="en-US" dirty="0"/>
        </a:p>
      </dgm:t>
    </dgm:pt>
    <dgm:pt modelId="{28EBAB27-0F88-4C92-9034-80AFD1B373C0}" type="parTrans" cxnId="{22510037-6EA0-4A85-B181-F1E3AC3A8866}">
      <dgm:prSet/>
      <dgm:spPr/>
      <dgm:t>
        <a:bodyPr/>
        <a:lstStyle/>
        <a:p>
          <a:endParaRPr lang="en-US"/>
        </a:p>
      </dgm:t>
    </dgm:pt>
    <dgm:pt modelId="{A325CE66-2D60-48BB-AB6E-CAA21E7D06CB}" type="sibTrans" cxnId="{22510037-6EA0-4A85-B181-F1E3AC3A8866}">
      <dgm:prSet/>
      <dgm:spPr/>
      <dgm:t>
        <a:bodyPr/>
        <a:lstStyle/>
        <a:p>
          <a:endParaRPr lang="en-US"/>
        </a:p>
      </dgm:t>
    </dgm:pt>
    <dgm:pt modelId="{A77DBFA5-B74B-4E16-A920-0C2519D8B8CD}">
      <dgm:prSet phldrT="[Text]"/>
      <dgm:spPr/>
      <dgm:t>
        <a:bodyPr/>
        <a:lstStyle/>
        <a:p>
          <a:r>
            <a:rPr lang="en-US" dirty="0" smtClean="0"/>
            <a:t>Gut und Saber</a:t>
          </a:r>
          <a:endParaRPr lang="en-US" dirty="0"/>
        </a:p>
      </dgm:t>
    </dgm:pt>
    <dgm:pt modelId="{D70B3327-DB41-42B0-94A8-15500BF8A978}" type="parTrans" cxnId="{AA1A2A0F-5A23-4CA7-9938-25722122B38C}">
      <dgm:prSet/>
      <dgm:spPr/>
      <dgm:t>
        <a:bodyPr/>
        <a:lstStyle/>
        <a:p>
          <a:endParaRPr lang="en-US"/>
        </a:p>
      </dgm:t>
    </dgm:pt>
    <dgm:pt modelId="{5BCF626B-56F4-4E42-8ECC-5E3C9729ED51}" type="sibTrans" cxnId="{AA1A2A0F-5A23-4CA7-9938-25722122B38C}">
      <dgm:prSet/>
      <dgm:spPr/>
      <dgm:t>
        <a:bodyPr/>
        <a:lstStyle/>
        <a:p>
          <a:endParaRPr lang="en-US"/>
        </a:p>
      </dgm:t>
    </dgm:pt>
    <dgm:pt modelId="{D82363FC-6F29-47C5-9E36-A2EDF3EDC3C0}" type="pres">
      <dgm:prSet presAssocID="{159AC735-7289-456E-9C42-BCABD4F74ED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88572C7-5818-4ADB-BEFD-D45C296C4D13}" type="pres">
      <dgm:prSet presAssocID="{09084158-2ACE-457E-BEC4-A6B558047493}" presName="circle1" presStyleLbl="node1" presStyleIdx="0" presStyleCnt="5"/>
      <dgm:spPr/>
    </dgm:pt>
    <dgm:pt modelId="{BC8D7D9D-1A76-483A-825A-46C0B79274E3}" type="pres">
      <dgm:prSet presAssocID="{09084158-2ACE-457E-BEC4-A6B558047493}" presName="space" presStyleCnt="0"/>
      <dgm:spPr/>
    </dgm:pt>
    <dgm:pt modelId="{A473A984-72D4-48DB-83FA-89E5BCD82442}" type="pres">
      <dgm:prSet presAssocID="{09084158-2ACE-457E-BEC4-A6B558047493}" presName="rect1" presStyleLbl="alignAcc1" presStyleIdx="0" presStyleCnt="5"/>
      <dgm:spPr/>
      <dgm:t>
        <a:bodyPr/>
        <a:lstStyle/>
        <a:p>
          <a:endParaRPr lang="en-US"/>
        </a:p>
      </dgm:t>
    </dgm:pt>
    <dgm:pt modelId="{6113FDB8-BA5C-4B14-88B1-CF6E7B24F075}" type="pres">
      <dgm:prSet presAssocID="{5E90BAE8-CA55-4CC4-B9D4-5CF3343110BE}" presName="vertSpace2" presStyleLbl="node1" presStyleIdx="0" presStyleCnt="5"/>
      <dgm:spPr/>
    </dgm:pt>
    <dgm:pt modelId="{9D231C50-DAF5-49AE-8BE5-0DDF0AA275D6}" type="pres">
      <dgm:prSet presAssocID="{5E90BAE8-CA55-4CC4-B9D4-5CF3343110BE}" presName="circle2" presStyleLbl="node1" presStyleIdx="1" presStyleCnt="5"/>
      <dgm:spPr/>
    </dgm:pt>
    <dgm:pt modelId="{353CFB8C-BEF5-4E5F-9E00-804D796800B0}" type="pres">
      <dgm:prSet presAssocID="{5E90BAE8-CA55-4CC4-B9D4-5CF3343110BE}" presName="rect2" presStyleLbl="alignAcc1" presStyleIdx="1" presStyleCnt="5"/>
      <dgm:spPr/>
    </dgm:pt>
    <dgm:pt modelId="{27C43B45-BB6B-4F7D-812E-68538483C6C9}" type="pres">
      <dgm:prSet presAssocID="{6E75BA6C-B0D5-4468-9C7F-BA03A06DD61F}" presName="vertSpace3" presStyleLbl="node1" presStyleIdx="1" presStyleCnt="5"/>
      <dgm:spPr/>
    </dgm:pt>
    <dgm:pt modelId="{94E64CA2-B5D2-451B-9337-4ED8DF97E86C}" type="pres">
      <dgm:prSet presAssocID="{6E75BA6C-B0D5-4468-9C7F-BA03A06DD61F}" presName="circle3" presStyleLbl="node1" presStyleIdx="2" presStyleCnt="5"/>
      <dgm:spPr/>
    </dgm:pt>
    <dgm:pt modelId="{9DE4C618-E399-437F-A241-663E37CE3320}" type="pres">
      <dgm:prSet presAssocID="{6E75BA6C-B0D5-4468-9C7F-BA03A06DD61F}" presName="rect3" presStyleLbl="alignAcc1" presStyleIdx="2" presStyleCnt="5"/>
      <dgm:spPr/>
    </dgm:pt>
    <dgm:pt modelId="{69FF907F-C583-4EF0-899B-009462271152}" type="pres">
      <dgm:prSet presAssocID="{3EBA8B74-C5C3-4007-A112-3C70709C94C3}" presName="vertSpace4" presStyleLbl="node1" presStyleIdx="2" presStyleCnt="5"/>
      <dgm:spPr/>
    </dgm:pt>
    <dgm:pt modelId="{166DF48A-6162-48DF-9C8F-DCCD4F2E607A}" type="pres">
      <dgm:prSet presAssocID="{3EBA8B74-C5C3-4007-A112-3C70709C94C3}" presName="circle4" presStyleLbl="node1" presStyleIdx="3" presStyleCnt="5"/>
      <dgm:spPr/>
    </dgm:pt>
    <dgm:pt modelId="{4716AC02-4F7D-4C12-A82D-80F457C2793E}" type="pres">
      <dgm:prSet presAssocID="{3EBA8B74-C5C3-4007-A112-3C70709C94C3}" presName="rect4" presStyleLbl="alignAcc1" presStyleIdx="3" presStyleCnt="5"/>
      <dgm:spPr/>
      <dgm:t>
        <a:bodyPr/>
        <a:lstStyle/>
        <a:p>
          <a:endParaRPr lang="en-US"/>
        </a:p>
      </dgm:t>
    </dgm:pt>
    <dgm:pt modelId="{6A0760F3-34E2-46D4-832C-BFEDE5F7773D}" type="pres">
      <dgm:prSet presAssocID="{A77DBFA5-B74B-4E16-A920-0C2519D8B8CD}" presName="vertSpace5" presStyleLbl="node1" presStyleIdx="3" presStyleCnt="5"/>
      <dgm:spPr/>
    </dgm:pt>
    <dgm:pt modelId="{5BC73FB9-794B-49E0-9144-8D2744B16D01}" type="pres">
      <dgm:prSet presAssocID="{A77DBFA5-B74B-4E16-A920-0C2519D8B8CD}" presName="circle5" presStyleLbl="node1" presStyleIdx="4" presStyleCnt="5"/>
      <dgm:spPr/>
    </dgm:pt>
    <dgm:pt modelId="{25BC5BA1-7DB3-425E-8722-ABA0ADEC6285}" type="pres">
      <dgm:prSet presAssocID="{A77DBFA5-B74B-4E16-A920-0C2519D8B8CD}" presName="rect5" presStyleLbl="alignAcc1" presStyleIdx="4" presStyleCnt="5"/>
      <dgm:spPr/>
    </dgm:pt>
    <dgm:pt modelId="{651038A1-60ED-4B74-9825-610D6CA50EA5}" type="pres">
      <dgm:prSet presAssocID="{09084158-2ACE-457E-BEC4-A6B558047493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907823-4236-4608-8B50-E6DCD3CD5DC9}" type="pres">
      <dgm:prSet presAssocID="{5E90BAE8-CA55-4CC4-B9D4-5CF3343110BE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4A0C753F-AB54-43F3-AF60-EFA5FD53E5A5}" type="pres">
      <dgm:prSet presAssocID="{6E75BA6C-B0D5-4468-9C7F-BA03A06DD61F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74E6ED3F-233E-4523-B726-A616B24ECB74}" type="pres">
      <dgm:prSet presAssocID="{3EBA8B74-C5C3-4007-A112-3C70709C94C3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B68AA5-DC0C-4605-A46D-C51DF17848A5}" type="pres">
      <dgm:prSet presAssocID="{A77DBFA5-B74B-4E16-A920-0C2519D8B8CD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1F3D234D-8F0A-4716-9CA1-99D1CE2928C2}" srcId="{159AC735-7289-456E-9C42-BCABD4F74ED1}" destId="{6E75BA6C-B0D5-4468-9C7F-BA03A06DD61F}" srcOrd="2" destOrd="0" parTransId="{D69D22D1-9003-473E-8B9D-BC9B76C07750}" sibTransId="{3AFEE4E1-AF54-4B0E-BA69-E015192ADFB7}"/>
    <dgm:cxn modelId="{816EEBBF-8C4F-44BF-BE9C-91861F36044A}" type="presOf" srcId="{3EBA8B74-C5C3-4007-A112-3C70709C94C3}" destId="{4716AC02-4F7D-4C12-A82D-80F457C2793E}" srcOrd="0" destOrd="0" presId="urn:microsoft.com/office/officeart/2005/8/layout/target3"/>
    <dgm:cxn modelId="{22510037-6EA0-4A85-B181-F1E3AC3A8866}" srcId="{159AC735-7289-456E-9C42-BCABD4F74ED1}" destId="{3EBA8B74-C5C3-4007-A112-3C70709C94C3}" srcOrd="3" destOrd="0" parTransId="{28EBAB27-0F88-4C92-9034-80AFD1B373C0}" sibTransId="{A325CE66-2D60-48BB-AB6E-CAA21E7D06CB}"/>
    <dgm:cxn modelId="{063C2344-6354-46EB-836A-1B2CB72C7E17}" srcId="{159AC735-7289-456E-9C42-BCABD4F74ED1}" destId="{09084158-2ACE-457E-BEC4-A6B558047493}" srcOrd="0" destOrd="0" parTransId="{12FD9C29-094B-4E5C-8AD9-F8E5F8DC9041}" sibTransId="{95564C1E-DFC6-4E43-B9E6-7FD3C552D98B}"/>
    <dgm:cxn modelId="{321432BB-C8ED-4343-A78C-84BB2B01C8AA}" type="presOf" srcId="{3EBA8B74-C5C3-4007-A112-3C70709C94C3}" destId="{74E6ED3F-233E-4523-B726-A616B24ECB74}" srcOrd="1" destOrd="0" presId="urn:microsoft.com/office/officeart/2005/8/layout/target3"/>
    <dgm:cxn modelId="{F7120281-3BC2-4CF7-B88A-8FE8C01FF2A2}" type="presOf" srcId="{09084158-2ACE-457E-BEC4-A6B558047493}" destId="{A473A984-72D4-48DB-83FA-89E5BCD82442}" srcOrd="0" destOrd="0" presId="urn:microsoft.com/office/officeart/2005/8/layout/target3"/>
    <dgm:cxn modelId="{A0F4D879-CB50-4AD0-8535-8A73A787C4D8}" type="presOf" srcId="{5E90BAE8-CA55-4CC4-B9D4-5CF3343110BE}" destId="{FC907823-4236-4608-8B50-E6DCD3CD5DC9}" srcOrd="1" destOrd="0" presId="urn:microsoft.com/office/officeart/2005/8/layout/target3"/>
    <dgm:cxn modelId="{DD891294-3B0C-4373-8C8D-E0E697F9DD4C}" type="presOf" srcId="{5E90BAE8-CA55-4CC4-B9D4-5CF3343110BE}" destId="{353CFB8C-BEF5-4E5F-9E00-804D796800B0}" srcOrd="0" destOrd="0" presId="urn:microsoft.com/office/officeart/2005/8/layout/target3"/>
    <dgm:cxn modelId="{AA1A2A0F-5A23-4CA7-9938-25722122B38C}" srcId="{159AC735-7289-456E-9C42-BCABD4F74ED1}" destId="{A77DBFA5-B74B-4E16-A920-0C2519D8B8CD}" srcOrd="4" destOrd="0" parTransId="{D70B3327-DB41-42B0-94A8-15500BF8A978}" sibTransId="{5BCF626B-56F4-4E42-8ECC-5E3C9729ED51}"/>
    <dgm:cxn modelId="{B6E67C87-F95A-4A0F-AB4D-9991210A5326}" type="presOf" srcId="{6E75BA6C-B0D5-4468-9C7F-BA03A06DD61F}" destId="{9DE4C618-E399-437F-A241-663E37CE3320}" srcOrd="0" destOrd="0" presId="urn:microsoft.com/office/officeart/2005/8/layout/target3"/>
    <dgm:cxn modelId="{3295323A-54AA-495E-8481-E3A922D4984C}" type="presOf" srcId="{159AC735-7289-456E-9C42-BCABD4F74ED1}" destId="{D82363FC-6F29-47C5-9E36-A2EDF3EDC3C0}" srcOrd="0" destOrd="0" presId="urn:microsoft.com/office/officeart/2005/8/layout/target3"/>
    <dgm:cxn modelId="{20ED20F9-59EB-41F9-9876-41FA492E1B58}" type="presOf" srcId="{6E75BA6C-B0D5-4468-9C7F-BA03A06DD61F}" destId="{4A0C753F-AB54-43F3-AF60-EFA5FD53E5A5}" srcOrd="1" destOrd="0" presId="urn:microsoft.com/office/officeart/2005/8/layout/target3"/>
    <dgm:cxn modelId="{3AC00B78-9C9F-4575-A05F-A94BEA5BB589}" srcId="{159AC735-7289-456E-9C42-BCABD4F74ED1}" destId="{5E90BAE8-CA55-4CC4-B9D4-5CF3343110BE}" srcOrd="1" destOrd="0" parTransId="{4A2F248A-2B13-46A0-A8EB-7439D75A9527}" sibTransId="{F00358B1-63DB-4826-9DD4-259D34486F4E}"/>
    <dgm:cxn modelId="{6B6281FF-19F9-4025-975C-66E5F5CFADF0}" type="presOf" srcId="{A77DBFA5-B74B-4E16-A920-0C2519D8B8CD}" destId="{18B68AA5-DC0C-4605-A46D-C51DF17848A5}" srcOrd="1" destOrd="0" presId="urn:microsoft.com/office/officeart/2005/8/layout/target3"/>
    <dgm:cxn modelId="{4F95FC1E-4934-4F76-8A11-88EE5DFF7636}" type="presOf" srcId="{09084158-2ACE-457E-BEC4-A6B558047493}" destId="{651038A1-60ED-4B74-9825-610D6CA50EA5}" srcOrd="1" destOrd="0" presId="urn:microsoft.com/office/officeart/2005/8/layout/target3"/>
    <dgm:cxn modelId="{E41935C0-8FB6-4CCF-8AE5-91C4DED8518E}" type="presOf" srcId="{A77DBFA5-B74B-4E16-A920-0C2519D8B8CD}" destId="{25BC5BA1-7DB3-425E-8722-ABA0ADEC6285}" srcOrd="0" destOrd="0" presId="urn:microsoft.com/office/officeart/2005/8/layout/target3"/>
    <dgm:cxn modelId="{C5CAE2B1-6852-4A0C-9D66-F6EC844B01B2}" type="presParOf" srcId="{D82363FC-6F29-47C5-9E36-A2EDF3EDC3C0}" destId="{188572C7-5818-4ADB-BEFD-D45C296C4D13}" srcOrd="0" destOrd="0" presId="urn:microsoft.com/office/officeart/2005/8/layout/target3"/>
    <dgm:cxn modelId="{21D16579-593D-488B-93C3-3C4FAFF2CD1F}" type="presParOf" srcId="{D82363FC-6F29-47C5-9E36-A2EDF3EDC3C0}" destId="{BC8D7D9D-1A76-483A-825A-46C0B79274E3}" srcOrd="1" destOrd="0" presId="urn:microsoft.com/office/officeart/2005/8/layout/target3"/>
    <dgm:cxn modelId="{E7D61387-83E2-4AFA-85B7-7A65860DBE86}" type="presParOf" srcId="{D82363FC-6F29-47C5-9E36-A2EDF3EDC3C0}" destId="{A473A984-72D4-48DB-83FA-89E5BCD82442}" srcOrd="2" destOrd="0" presId="urn:microsoft.com/office/officeart/2005/8/layout/target3"/>
    <dgm:cxn modelId="{2DE4AB11-FBAE-4A43-87C2-0DF842BEC0BA}" type="presParOf" srcId="{D82363FC-6F29-47C5-9E36-A2EDF3EDC3C0}" destId="{6113FDB8-BA5C-4B14-88B1-CF6E7B24F075}" srcOrd="3" destOrd="0" presId="urn:microsoft.com/office/officeart/2005/8/layout/target3"/>
    <dgm:cxn modelId="{70DC7A18-14B2-4163-8370-003C9ADA3977}" type="presParOf" srcId="{D82363FC-6F29-47C5-9E36-A2EDF3EDC3C0}" destId="{9D231C50-DAF5-49AE-8BE5-0DDF0AA275D6}" srcOrd="4" destOrd="0" presId="urn:microsoft.com/office/officeart/2005/8/layout/target3"/>
    <dgm:cxn modelId="{3FB3F09C-44D9-458B-B92A-1DD8FE9A1C24}" type="presParOf" srcId="{D82363FC-6F29-47C5-9E36-A2EDF3EDC3C0}" destId="{353CFB8C-BEF5-4E5F-9E00-804D796800B0}" srcOrd="5" destOrd="0" presId="urn:microsoft.com/office/officeart/2005/8/layout/target3"/>
    <dgm:cxn modelId="{E669CD2E-6A23-4D89-8D3E-320292CCA50B}" type="presParOf" srcId="{D82363FC-6F29-47C5-9E36-A2EDF3EDC3C0}" destId="{27C43B45-BB6B-4F7D-812E-68538483C6C9}" srcOrd="6" destOrd="0" presId="urn:microsoft.com/office/officeart/2005/8/layout/target3"/>
    <dgm:cxn modelId="{50A13A82-1199-4A6A-B265-3198CE1EE918}" type="presParOf" srcId="{D82363FC-6F29-47C5-9E36-A2EDF3EDC3C0}" destId="{94E64CA2-B5D2-451B-9337-4ED8DF97E86C}" srcOrd="7" destOrd="0" presId="urn:microsoft.com/office/officeart/2005/8/layout/target3"/>
    <dgm:cxn modelId="{F83E50E5-F566-4B87-83E2-CC5F32C8DDD7}" type="presParOf" srcId="{D82363FC-6F29-47C5-9E36-A2EDF3EDC3C0}" destId="{9DE4C618-E399-437F-A241-663E37CE3320}" srcOrd="8" destOrd="0" presId="urn:microsoft.com/office/officeart/2005/8/layout/target3"/>
    <dgm:cxn modelId="{7C0A1A82-FC5E-44E6-BDBD-366B13C71848}" type="presParOf" srcId="{D82363FC-6F29-47C5-9E36-A2EDF3EDC3C0}" destId="{69FF907F-C583-4EF0-899B-009462271152}" srcOrd="9" destOrd="0" presId="urn:microsoft.com/office/officeart/2005/8/layout/target3"/>
    <dgm:cxn modelId="{7A3D51AC-B420-4725-8C2A-3FE7E7AE265D}" type="presParOf" srcId="{D82363FC-6F29-47C5-9E36-A2EDF3EDC3C0}" destId="{166DF48A-6162-48DF-9C8F-DCCD4F2E607A}" srcOrd="10" destOrd="0" presId="urn:microsoft.com/office/officeart/2005/8/layout/target3"/>
    <dgm:cxn modelId="{61BCEFD6-6466-49F3-972C-5173B6CCDB5D}" type="presParOf" srcId="{D82363FC-6F29-47C5-9E36-A2EDF3EDC3C0}" destId="{4716AC02-4F7D-4C12-A82D-80F457C2793E}" srcOrd="11" destOrd="0" presId="urn:microsoft.com/office/officeart/2005/8/layout/target3"/>
    <dgm:cxn modelId="{3054A352-400F-474B-AADB-371CD6FC90FB}" type="presParOf" srcId="{D82363FC-6F29-47C5-9E36-A2EDF3EDC3C0}" destId="{6A0760F3-34E2-46D4-832C-BFEDE5F7773D}" srcOrd="12" destOrd="0" presId="urn:microsoft.com/office/officeart/2005/8/layout/target3"/>
    <dgm:cxn modelId="{A744F1B7-E1A9-4866-81E9-42E4ECE8DBF3}" type="presParOf" srcId="{D82363FC-6F29-47C5-9E36-A2EDF3EDC3C0}" destId="{5BC73FB9-794B-49E0-9144-8D2744B16D01}" srcOrd="13" destOrd="0" presId="urn:microsoft.com/office/officeart/2005/8/layout/target3"/>
    <dgm:cxn modelId="{66A0BA03-F9BA-4DBD-9513-60AC81183EBA}" type="presParOf" srcId="{D82363FC-6F29-47C5-9E36-A2EDF3EDC3C0}" destId="{25BC5BA1-7DB3-425E-8722-ABA0ADEC6285}" srcOrd="14" destOrd="0" presId="urn:microsoft.com/office/officeart/2005/8/layout/target3"/>
    <dgm:cxn modelId="{626AD2F8-7ADE-48F8-9D52-E76FC5901366}" type="presParOf" srcId="{D82363FC-6F29-47C5-9E36-A2EDF3EDC3C0}" destId="{651038A1-60ED-4B74-9825-610D6CA50EA5}" srcOrd="15" destOrd="0" presId="urn:microsoft.com/office/officeart/2005/8/layout/target3"/>
    <dgm:cxn modelId="{A557FCEE-FD04-4A23-B010-D33ABF37F482}" type="presParOf" srcId="{D82363FC-6F29-47C5-9E36-A2EDF3EDC3C0}" destId="{FC907823-4236-4608-8B50-E6DCD3CD5DC9}" srcOrd="16" destOrd="0" presId="urn:microsoft.com/office/officeart/2005/8/layout/target3"/>
    <dgm:cxn modelId="{E661EC75-7135-47A3-9614-8C0FD30EEB2D}" type="presParOf" srcId="{D82363FC-6F29-47C5-9E36-A2EDF3EDC3C0}" destId="{4A0C753F-AB54-43F3-AF60-EFA5FD53E5A5}" srcOrd="17" destOrd="0" presId="urn:microsoft.com/office/officeart/2005/8/layout/target3"/>
    <dgm:cxn modelId="{BD4B37D6-72E6-4CB8-AE4E-2DE09A38183F}" type="presParOf" srcId="{D82363FC-6F29-47C5-9E36-A2EDF3EDC3C0}" destId="{74E6ED3F-233E-4523-B726-A616B24ECB74}" srcOrd="18" destOrd="0" presId="urn:microsoft.com/office/officeart/2005/8/layout/target3"/>
    <dgm:cxn modelId="{92156FBC-652D-4581-A6DF-8F87BE23B8D1}" type="presParOf" srcId="{D82363FC-6F29-47C5-9E36-A2EDF3EDC3C0}" destId="{18B68AA5-DC0C-4605-A46D-C51DF17848A5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572C7-5818-4ADB-BEFD-D45C296C4D13}">
      <dsp:nvSpPr>
        <dsp:cNvPr id="0" name=""/>
        <dsp:cNvSpPr/>
      </dsp:nvSpPr>
      <dsp:spPr>
        <a:xfrm>
          <a:off x="0" y="195579"/>
          <a:ext cx="3977640" cy="397764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3A984-72D4-48DB-83FA-89E5BCD82442}">
      <dsp:nvSpPr>
        <dsp:cNvPr id="0" name=""/>
        <dsp:cNvSpPr/>
      </dsp:nvSpPr>
      <dsp:spPr>
        <a:xfrm>
          <a:off x="1988820" y="195579"/>
          <a:ext cx="4640580" cy="39776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Besser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für</a:t>
          </a:r>
          <a:r>
            <a:rPr lang="en-US" sz="2200" kern="1200" dirty="0" smtClean="0"/>
            <a:t> die </a:t>
          </a:r>
          <a:r>
            <a:rPr lang="en-US" sz="2200" kern="1200" dirty="0" err="1" smtClean="0"/>
            <a:t>Umwelt</a:t>
          </a:r>
          <a:endParaRPr lang="en-US" sz="2200" kern="1200" dirty="0"/>
        </a:p>
      </dsp:txBody>
      <dsp:txXfrm>
        <a:off x="1988820" y="195579"/>
        <a:ext cx="4640580" cy="636422"/>
      </dsp:txXfrm>
    </dsp:sp>
    <dsp:sp modelId="{9D231C50-DAF5-49AE-8BE5-0DDF0AA275D6}">
      <dsp:nvSpPr>
        <dsp:cNvPr id="0" name=""/>
        <dsp:cNvSpPr/>
      </dsp:nvSpPr>
      <dsp:spPr>
        <a:xfrm>
          <a:off x="417652" y="832002"/>
          <a:ext cx="3142335" cy="314233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3CFB8C-BEF5-4E5F-9E00-804D796800B0}">
      <dsp:nvSpPr>
        <dsp:cNvPr id="0" name=""/>
        <dsp:cNvSpPr/>
      </dsp:nvSpPr>
      <dsp:spPr>
        <a:xfrm>
          <a:off x="1988820" y="832002"/>
          <a:ext cx="4640580" cy="31423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Einfacher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als</a:t>
          </a:r>
          <a:r>
            <a:rPr lang="en-US" sz="2200" kern="1200" dirty="0" smtClean="0"/>
            <a:t> in den USA</a:t>
          </a:r>
          <a:endParaRPr lang="en-US" sz="2200" kern="1200" dirty="0"/>
        </a:p>
      </dsp:txBody>
      <dsp:txXfrm>
        <a:off x="1988820" y="832002"/>
        <a:ext cx="4640580" cy="636422"/>
      </dsp:txXfrm>
    </dsp:sp>
    <dsp:sp modelId="{94E64CA2-B5D2-451B-9337-4ED8DF97E86C}">
      <dsp:nvSpPr>
        <dsp:cNvPr id="0" name=""/>
        <dsp:cNvSpPr/>
      </dsp:nvSpPr>
      <dsp:spPr>
        <a:xfrm>
          <a:off x="835304" y="1468424"/>
          <a:ext cx="2307031" cy="230703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E4C618-E399-437F-A241-663E37CE3320}">
      <dsp:nvSpPr>
        <dsp:cNvPr id="0" name=""/>
        <dsp:cNvSpPr/>
      </dsp:nvSpPr>
      <dsp:spPr>
        <a:xfrm>
          <a:off x="1988820" y="1468424"/>
          <a:ext cx="4640580" cy="23070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Billiger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als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mit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ein</a:t>
          </a:r>
          <a:r>
            <a:rPr lang="en-US" sz="2200" kern="1200" dirty="0" smtClean="0"/>
            <a:t> Auto </a:t>
          </a:r>
          <a:r>
            <a:rPr lang="en-US" sz="2200" kern="1200" dirty="0" err="1" smtClean="0"/>
            <a:t>zu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Fahren</a:t>
          </a:r>
          <a:endParaRPr lang="en-US" sz="2200" kern="1200" dirty="0"/>
        </a:p>
      </dsp:txBody>
      <dsp:txXfrm>
        <a:off x="1988820" y="1468424"/>
        <a:ext cx="4640580" cy="636422"/>
      </dsp:txXfrm>
    </dsp:sp>
    <dsp:sp modelId="{166DF48A-6162-48DF-9C8F-DCCD4F2E607A}">
      <dsp:nvSpPr>
        <dsp:cNvPr id="0" name=""/>
        <dsp:cNvSpPr/>
      </dsp:nvSpPr>
      <dsp:spPr>
        <a:xfrm>
          <a:off x="1252956" y="2104847"/>
          <a:ext cx="1471726" cy="147172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16AC02-4F7D-4C12-A82D-80F457C2793E}">
      <dsp:nvSpPr>
        <dsp:cNvPr id="0" name=""/>
        <dsp:cNvSpPr/>
      </dsp:nvSpPr>
      <dsp:spPr>
        <a:xfrm>
          <a:off x="1988820" y="2104847"/>
          <a:ext cx="4640580" cy="14717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Pünktlich</a:t>
          </a:r>
          <a:endParaRPr lang="en-US" sz="2200" kern="1200" dirty="0"/>
        </a:p>
      </dsp:txBody>
      <dsp:txXfrm>
        <a:off x="1988820" y="2104847"/>
        <a:ext cx="4640580" cy="636422"/>
      </dsp:txXfrm>
    </dsp:sp>
    <dsp:sp modelId="{5BC73FB9-794B-49E0-9144-8D2744B16D01}">
      <dsp:nvSpPr>
        <dsp:cNvPr id="0" name=""/>
        <dsp:cNvSpPr/>
      </dsp:nvSpPr>
      <dsp:spPr>
        <a:xfrm>
          <a:off x="1670608" y="2741269"/>
          <a:ext cx="636422" cy="63642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BC5BA1-7DB3-425E-8722-ABA0ADEC6285}">
      <dsp:nvSpPr>
        <dsp:cNvPr id="0" name=""/>
        <dsp:cNvSpPr/>
      </dsp:nvSpPr>
      <dsp:spPr>
        <a:xfrm>
          <a:off x="1988820" y="2741269"/>
          <a:ext cx="4640580" cy="6364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Gut und Saber</a:t>
          </a:r>
          <a:endParaRPr lang="en-US" sz="2200" kern="1200" dirty="0"/>
        </a:p>
      </dsp:txBody>
      <dsp:txXfrm>
        <a:off x="1988820" y="2741269"/>
        <a:ext cx="4640580" cy="6364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48328-9D9F-4E94-ACDE-34F7216D1339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22C29-9DE6-44A0-A366-3D0A583C4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89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Bilder</a:t>
            </a:r>
            <a:r>
              <a:rPr lang="en-US" dirty="0" smtClean="0"/>
              <a:t> </a:t>
            </a:r>
            <a:r>
              <a:rPr lang="en-US" dirty="0" err="1" smtClean="0"/>
              <a:t>Quelle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http://upload.wikimedia.org/wikipedia/commons/9/9a/S_Bahn_Muenchen.JPG</a:t>
            </a:r>
          </a:p>
          <a:p>
            <a:endParaRPr lang="en-US" dirty="0" smtClean="0"/>
          </a:p>
          <a:p>
            <a:r>
              <a:rPr lang="en-US" dirty="0" smtClean="0"/>
              <a:t>http://images.zeit.de/bilder/2007/43/wirtschaft/allgemein/zuege/zuege-artikel.jpg</a:t>
            </a:r>
          </a:p>
          <a:p>
            <a:endParaRPr lang="en-US" dirty="0" smtClean="0"/>
          </a:p>
          <a:p>
            <a:r>
              <a:rPr lang="en-US" dirty="0" smtClean="0"/>
              <a:t>http://upload.wikimedia.org/wikipedia/de/thumb/0/01/Ubahnlogo.svg/220px-Ubahnlogo.svg.png</a:t>
            </a:r>
          </a:p>
          <a:p>
            <a:endParaRPr lang="en-US" dirty="0" smtClean="0"/>
          </a:p>
          <a:p>
            <a:r>
              <a:rPr lang="en-US" dirty="0" smtClean="0"/>
              <a:t>http://us.123rf.com/400wm/400/400/tovovan/tovovan1204/tovovan120400107/13407936-abstrakte-farb-u-bahn-plan-nahtlose-hintergrund.jpg</a:t>
            </a:r>
          </a:p>
          <a:p>
            <a:endParaRPr lang="en-US" dirty="0" smtClean="0"/>
          </a:p>
          <a:p>
            <a:r>
              <a:rPr lang="en-US" dirty="0" smtClean="0"/>
              <a:t>http://www.mvg-mobil.de/ueberuns/fotos/banner-u-bahn_600px.jpg</a:t>
            </a:r>
          </a:p>
          <a:p>
            <a:endParaRPr lang="en-US" dirty="0" smtClean="0"/>
          </a:p>
          <a:p>
            <a:r>
              <a:rPr lang="en-US" dirty="0" smtClean="0"/>
              <a:t>http://upload.wikimedia.org/wikipedia/commons/0/0c/Tatra-strassenbahn-7252_praha-2005-05-16.jpg</a:t>
            </a:r>
          </a:p>
          <a:p>
            <a:endParaRPr lang="en-US" dirty="0" smtClean="0"/>
          </a:p>
          <a:p>
            <a:r>
              <a:rPr lang="en-US" dirty="0" smtClean="0"/>
              <a:t>http://www.railteam.eu/de/wp-content/uploads/2011/11/ICE-1-im-Mittelgebirge1.jpg</a:t>
            </a:r>
          </a:p>
          <a:p>
            <a:endParaRPr lang="en-US" dirty="0" smtClean="0"/>
          </a:p>
          <a:p>
            <a:r>
              <a:rPr lang="en-US" dirty="0" smtClean="0"/>
              <a:t>http://polpix.sueddeutsche.com/polopoly_fs/1.1453251.1346239796!/image/image.jpg_gen/derivatives/900x600/image.jpg</a:t>
            </a:r>
          </a:p>
          <a:p>
            <a:endParaRPr lang="en-US" dirty="0" smtClean="0"/>
          </a:p>
          <a:p>
            <a:r>
              <a:rPr lang="en-US" dirty="0" smtClean="0"/>
              <a:t>http://www.abendblatt.de/img/norderstedt/crop120346584/5798727768-ci3x2l-w620/zgbdc5-6bx1n2fbceq126hz1csg-original.jpg</a:t>
            </a:r>
          </a:p>
          <a:p>
            <a:endParaRPr lang="en-US" dirty="0" smtClean="0"/>
          </a:p>
          <a:p>
            <a:r>
              <a:rPr lang="en-US" dirty="0" smtClean="0"/>
              <a:t>http://www.soziologie-etc.com/v/verkehrszeichen-CH/gefahrsignal021-achtung-tram-strassenbahn.png</a:t>
            </a:r>
          </a:p>
          <a:p>
            <a:endParaRPr lang="en-US" dirty="0" smtClean="0"/>
          </a:p>
          <a:p>
            <a:r>
              <a:rPr lang="en-US" dirty="0" smtClean="0"/>
              <a:t>http://upload.wikimedia.org/wikipedia/commons/e/e7/S-Bahn-Logo.svg</a:t>
            </a:r>
          </a:p>
          <a:p>
            <a:endParaRPr lang="en-US" dirty="0" smtClean="0"/>
          </a:p>
          <a:p>
            <a:r>
              <a:rPr lang="en-US" dirty="0" smtClean="0"/>
              <a:t>https://upload.wikimedia.org/wikipedia/commons/b/b3/Berlin-_Bahnhof_Alexanderplatz-_auf_Bahnsteig_zu_Gleis_2-_Richtung_Westkreuz_%28S-Bahn%29_9.8.2009.jpg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122C29-9DE6-44A0-A366-3D0A583C4F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2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A0178B0-F87E-4390-961E-AA841048247E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42CA599-D06E-4C31-8AAD-99D5CE4DDD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Arial Black" panose="020B0A04020102020204" pitchFamily="34" charset="0"/>
              </a:rPr>
              <a:t>Züge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Jacob Williamson</a:t>
            </a:r>
          </a:p>
          <a:p>
            <a:r>
              <a:rPr lang="en-US" dirty="0" smtClean="0"/>
              <a:t>Rachel Corell</a:t>
            </a:r>
            <a:endParaRPr lang="en-US" dirty="0"/>
          </a:p>
        </p:txBody>
      </p:sp>
      <p:pic>
        <p:nvPicPr>
          <p:cNvPr id="1032" name="Picture 8" descr="C:\Users\Administrator\Desktop\zgbdc5-6bx1n2fbceq126hz1csg-origin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915">
            <a:off x="-200177" y="1913508"/>
            <a:ext cx="5907088" cy="393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445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ular Callout 19"/>
          <p:cNvSpPr/>
          <p:nvPr/>
        </p:nvSpPr>
        <p:spPr>
          <a:xfrm>
            <a:off x="3962400" y="838200"/>
            <a:ext cx="1524000" cy="676263"/>
          </a:xfrm>
          <a:prstGeom prst="wedgeRoundRectCallou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ular Callout 18"/>
          <p:cNvSpPr/>
          <p:nvPr/>
        </p:nvSpPr>
        <p:spPr>
          <a:xfrm>
            <a:off x="838200" y="2495307"/>
            <a:ext cx="2205264" cy="1676400"/>
          </a:xfrm>
          <a:prstGeom prst="wedgeRoundRectCallout">
            <a:avLst>
              <a:gd name="adj1" fmla="val 73179"/>
              <a:gd name="adj2" fmla="val 10228"/>
              <a:gd name="adj3" fmla="val 16667"/>
            </a:avLst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ular Callout 17"/>
          <p:cNvSpPr/>
          <p:nvPr/>
        </p:nvSpPr>
        <p:spPr>
          <a:xfrm>
            <a:off x="6391730" y="2870705"/>
            <a:ext cx="1833335" cy="1095863"/>
          </a:xfrm>
          <a:prstGeom prst="wedgeRoundRectCallout">
            <a:avLst>
              <a:gd name="adj1" fmla="val -70709"/>
              <a:gd name="adj2" fmla="val 3396"/>
              <a:gd name="adj3" fmla="val 16667"/>
            </a:avLst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0"/>
            <a:ext cx="35052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rial Black" panose="020B0A04020102020204" pitchFamily="34" charset="0"/>
              </a:rPr>
              <a:t>Was </a:t>
            </a:r>
            <a:r>
              <a:rPr lang="en-US" dirty="0" err="1" smtClean="0">
                <a:latin typeface="Arial Black" panose="020B0A04020102020204" pitchFamily="34" charset="0"/>
              </a:rPr>
              <a:t>ist</a:t>
            </a:r>
            <a:r>
              <a:rPr lang="en-US" dirty="0" smtClean="0">
                <a:latin typeface="Arial Black" panose="020B0A04020102020204" pitchFamily="34" charset="0"/>
              </a:rPr>
              <a:t> PPP?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0800000">
            <a:off x="3043465" y="1883794"/>
            <a:ext cx="3429000" cy="25795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95865" y="1514463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Product (</a:t>
            </a:r>
            <a:r>
              <a:rPr lang="en-US" dirty="0" err="1" smtClean="0"/>
              <a:t>Produkt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3369948">
            <a:off x="2094696" y="2988906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Practice (</a:t>
            </a:r>
            <a:r>
              <a:rPr lang="en-US" dirty="0" err="1" smtClean="0"/>
              <a:t>Anwendung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8196883">
            <a:off x="4319481" y="3003139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Perspective (</a:t>
            </a:r>
            <a:r>
              <a:rPr lang="en-US" dirty="0" err="1" smtClean="0"/>
              <a:t>Perspektiv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08916" y="945498"/>
            <a:ext cx="1030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</a:rPr>
              <a:t>Was?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2465" y="2956972"/>
            <a:ext cx="1418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1"/>
                </a:solidFill>
              </a:rPr>
              <a:t>Warum</a:t>
            </a:r>
            <a:r>
              <a:rPr lang="en-US" sz="2400" b="1" dirty="0" smtClean="0">
                <a:solidFill>
                  <a:schemeClr val="accent1"/>
                </a:solidFill>
              </a:rPr>
              <a:t>?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1263" y="3043278"/>
            <a:ext cx="1295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1"/>
                </a:solidFill>
              </a:rPr>
              <a:t>Wo</a:t>
            </a:r>
            <a:r>
              <a:rPr lang="en-US" sz="2400" b="1" dirty="0" smtClean="0">
                <a:solidFill>
                  <a:schemeClr val="accent1"/>
                </a:solidFill>
              </a:rPr>
              <a:t>?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28963" y="3505705"/>
            <a:ext cx="1295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1"/>
                </a:solidFill>
              </a:rPr>
              <a:t>Wann</a:t>
            </a:r>
            <a:r>
              <a:rPr lang="en-US" sz="2400" b="1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43263" y="2595848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1"/>
                </a:solidFill>
              </a:rPr>
              <a:t>Wer</a:t>
            </a:r>
            <a:r>
              <a:rPr lang="en-US" sz="2400" b="1" dirty="0" smtClean="0">
                <a:solidFill>
                  <a:schemeClr val="accent1"/>
                </a:solidFill>
              </a:rPr>
              <a:t>?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76664" y="3043279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1"/>
                </a:solidFill>
              </a:rPr>
              <a:t>Wie</a:t>
            </a:r>
            <a:r>
              <a:rPr lang="en-US" sz="2400" b="1" dirty="0" smtClean="0">
                <a:solidFill>
                  <a:schemeClr val="accent1"/>
                </a:solidFill>
              </a:rPr>
              <a:t>?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2865" y="5061466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</a:rPr>
              <a:t>Das PPP Modell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21" name="Right Brace 20"/>
          <p:cNvSpPr/>
          <p:nvPr/>
        </p:nvSpPr>
        <p:spPr>
          <a:xfrm rot="5400000">
            <a:off x="4053269" y="956638"/>
            <a:ext cx="956727" cy="7386865"/>
          </a:xfrm>
          <a:prstGeom prst="rightBrace">
            <a:avLst>
              <a:gd name="adj1" fmla="val 8333"/>
              <a:gd name="adj2" fmla="val 47077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5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Administrator\Desktop\Tatra-strassenbahn-7252_praha-2005-05-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44" y="685800"/>
            <a:ext cx="8092708" cy="5745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634" y="1"/>
            <a:ext cx="3565766" cy="60959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latin typeface="Arial Black" panose="020B0A04020102020204" pitchFamily="34" charset="0"/>
              </a:rPr>
              <a:t>Produkt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3074" name="Picture 2" descr="C:\Users\Administrator\Desktop\zuege-artik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44" y="457200"/>
            <a:ext cx="3956829" cy="237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istrator\Desktop\banner-u-bahn_600px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498" y="4417660"/>
            <a:ext cx="4443852" cy="2013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22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0"/>
            <a:ext cx="3505200" cy="66833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rial Black" panose="020B0A04020102020204" pitchFamily="34" charset="0"/>
              </a:rPr>
              <a:t>Practices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2051" name="Picture 3" descr="C:\Users\Administrator\Desktop\logo-s-bah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460" y="668337"/>
            <a:ext cx="3248025" cy="324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istrator\Desktop\gefahrsignal021-achtung-tram-strassenbah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8128" y="1676400"/>
            <a:ext cx="3733800" cy="31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381000"/>
            <a:ext cx="461708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Öffentliche</a:t>
            </a:r>
            <a:r>
              <a:rPr lang="en-US" dirty="0" smtClean="0"/>
              <a:t> </a:t>
            </a:r>
            <a:r>
              <a:rPr lang="en-US" dirty="0" err="1" smtClean="0"/>
              <a:t>Verkehrsmitteln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(Public Transportation)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Zwischen</a:t>
            </a:r>
            <a:r>
              <a:rPr lang="en-US" dirty="0"/>
              <a:t> </a:t>
            </a:r>
            <a:r>
              <a:rPr lang="en-US" dirty="0" smtClean="0"/>
              <a:t>(between)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 – </a:t>
            </a:r>
            <a:r>
              <a:rPr lang="en-US" dirty="0" err="1" smtClean="0"/>
              <a:t>Bahn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Stadt</a:t>
            </a:r>
            <a:r>
              <a:rPr lang="en-US" dirty="0" err="1"/>
              <a:t>b</a:t>
            </a:r>
            <a:r>
              <a:rPr lang="en-US" dirty="0" err="1" smtClean="0"/>
              <a:t>ahn</a:t>
            </a:r>
            <a:r>
              <a:rPr lang="en-US" dirty="0" smtClean="0"/>
              <a:t>, City Train)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 – </a:t>
            </a:r>
            <a:r>
              <a:rPr lang="en-US" dirty="0" err="1" smtClean="0"/>
              <a:t>Bahn</a:t>
            </a:r>
            <a:r>
              <a:rPr lang="en-US" dirty="0" smtClean="0"/>
              <a:t> (</a:t>
            </a:r>
            <a:r>
              <a:rPr lang="en-US" dirty="0" err="1" smtClean="0"/>
              <a:t>Untergrund</a:t>
            </a:r>
            <a:r>
              <a:rPr lang="en-US" dirty="0" err="1"/>
              <a:t>b</a:t>
            </a:r>
            <a:r>
              <a:rPr lang="en-US" dirty="0" err="1" smtClean="0"/>
              <a:t>ahn</a:t>
            </a:r>
            <a:r>
              <a:rPr lang="en-US" dirty="0" smtClean="0"/>
              <a:t>, Underground Train)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Straßen</a:t>
            </a:r>
            <a:r>
              <a:rPr lang="en-US" dirty="0" err="1"/>
              <a:t>b</a:t>
            </a:r>
            <a:r>
              <a:rPr lang="en-US" dirty="0" err="1" smtClean="0"/>
              <a:t>ahn</a:t>
            </a:r>
            <a:r>
              <a:rPr lang="en-US" dirty="0" smtClean="0"/>
              <a:t> (Street Train)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Regionalbahn</a:t>
            </a:r>
            <a:r>
              <a:rPr lang="en-US" dirty="0" smtClean="0"/>
              <a:t> (Regional Train)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Trennbar</a:t>
            </a:r>
            <a:r>
              <a:rPr lang="en-US" dirty="0" smtClean="0"/>
              <a:t> </a:t>
            </a:r>
            <a:r>
              <a:rPr lang="en-US" dirty="0" err="1" smtClean="0"/>
              <a:t>Verben</a:t>
            </a:r>
            <a:r>
              <a:rPr lang="en-US" dirty="0" smtClean="0"/>
              <a:t> (Separable Verbs)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Einsteigen</a:t>
            </a:r>
            <a:r>
              <a:rPr lang="en-US" dirty="0" smtClean="0"/>
              <a:t> (Board)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Umsteigen</a:t>
            </a:r>
            <a:r>
              <a:rPr lang="en-US" dirty="0" smtClean="0"/>
              <a:t> (Transfer)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Aussteigen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Deboard</a:t>
            </a:r>
            <a:r>
              <a:rPr lang="en-US" dirty="0" smtClean="0"/>
              <a:t>)</a:t>
            </a:r>
          </a:p>
        </p:txBody>
      </p:sp>
      <p:pic>
        <p:nvPicPr>
          <p:cNvPr id="2050" name="Picture 2" descr="C:\Users\Administrator\Desktop\220px-Ubahnlogo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4285" y="3903662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486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313432"/>
            <a:ext cx="3624072" cy="3493008"/>
          </a:xfrm>
        </p:spPr>
        <p:txBody>
          <a:bodyPr/>
          <a:lstStyle/>
          <a:p>
            <a:r>
              <a:rPr lang="en-US" dirty="0" err="1" smtClean="0"/>
              <a:t>Fahrkarten</a:t>
            </a:r>
            <a:endParaRPr lang="en-US" dirty="0" smtClean="0"/>
          </a:p>
          <a:p>
            <a:pPr lvl="1"/>
            <a:r>
              <a:rPr lang="en-US" dirty="0" err="1" smtClean="0"/>
              <a:t>Kaufen</a:t>
            </a:r>
            <a:endParaRPr lang="en-US" dirty="0" smtClean="0"/>
          </a:p>
          <a:p>
            <a:pPr lvl="1"/>
            <a:r>
              <a:rPr lang="en-US" dirty="0" err="1" smtClean="0"/>
              <a:t>Fahrtkartenkontrollor</a:t>
            </a:r>
            <a:endParaRPr lang="en-US" dirty="0" smtClean="0"/>
          </a:p>
          <a:p>
            <a:r>
              <a:rPr lang="en-US" dirty="0" smtClean="0"/>
              <a:t>Pro </a:t>
            </a:r>
            <a:r>
              <a:rPr lang="en-US" dirty="0" err="1" smtClean="0"/>
              <a:t>Reise</a:t>
            </a:r>
            <a:r>
              <a:rPr lang="en-US" dirty="0" smtClean="0"/>
              <a:t>, pro Tag, pro </a:t>
            </a:r>
            <a:r>
              <a:rPr lang="en-US" dirty="0" err="1" smtClean="0"/>
              <a:t>Monat</a:t>
            </a:r>
            <a:endParaRPr lang="en-US" dirty="0" smtClean="0"/>
          </a:p>
          <a:p>
            <a:r>
              <a:rPr lang="en-US" dirty="0" err="1" smtClean="0"/>
              <a:t>Schwarzfahrer</a:t>
            </a:r>
            <a:r>
              <a:rPr lang="en-US" dirty="0" smtClean="0"/>
              <a:t>/in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Schule</a:t>
            </a:r>
            <a:r>
              <a:rPr lang="en-US" dirty="0" smtClean="0"/>
              <a:t>, </a:t>
            </a:r>
            <a:r>
              <a:rPr lang="en-US" dirty="0" err="1"/>
              <a:t>z</a:t>
            </a:r>
            <a:r>
              <a:rPr lang="en-US" dirty="0" err="1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Arbeit</a:t>
            </a:r>
            <a:r>
              <a:rPr lang="en-US" dirty="0" smtClean="0"/>
              <a:t>, </a:t>
            </a:r>
            <a:r>
              <a:rPr lang="en-US" dirty="0" err="1" smtClean="0"/>
              <a:t>f</a:t>
            </a:r>
            <a:r>
              <a:rPr lang="en-US" dirty="0" err="1">
                <a:solidFill>
                  <a:schemeClr val="tx1"/>
                </a:solidFill>
              </a:rPr>
              <a:t>ü</a:t>
            </a:r>
            <a:r>
              <a:rPr lang="en-US" dirty="0" err="1" smtClean="0"/>
              <a:t>r</a:t>
            </a:r>
            <a:r>
              <a:rPr lang="en-US" dirty="0" smtClean="0"/>
              <a:t> </a:t>
            </a:r>
            <a:r>
              <a:rPr lang="en-US" dirty="0" err="1" smtClean="0"/>
              <a:t>Freizeit</a:t>
            </a:r>
            <a:endParaRPr lang="en-US" dirty="0" smtClean="0"/>
          </a:p>
          <a:p>
            <a:r>
              <a:rPr lang="en-US" dirty="0" smtClean="0"/>
              <a:t>Jung und Alt und in der </a:t>
            </a:r>
            <a:r>
              <a:rPr lang="en-US" dirty="0" err="1" smtClean="0"/>
              <a:t>Mitte</a:t>
            </a:r>
            <a:endParaRPr lang="en-US" dirty="0" smtClean="0"/>
          </a:p>
          <a:p>
            <a:r>
              <a:rPr lang="en-US" dirty="0" err="1" smtClean="0"/>
              <a:t>Zuge</a:t>
            </a:r>
            <a:r>
              <a:rPr lang="en-US" dirty="0" smtClean="0"/>
              <a:t> </a:t>
            </a:r>
            <a:r>
              <a:rPr lang="en-US" dirty="0" err="1" smtClean="0"/>
              <a:t>warten</a:t>
            </a:r>
            <a:r>
              <a:rPr lang="en-US" dirty="0" smtClean="0"/>
              <a:t> auf </a:t>
            </a:r>
            <a:r>
              <a:rPr lang="en-US" dirty="0" err="1" smtClean="0"/>
              <a:t>dich</a:t>
            </a:r>
            <a:r>
              <a:rPr lang="en-US" dirty="0" smtClean="0"/>
              <a:t> </a:t>
            </a:r>
            <a:r>
              <a:rPr lang="en-US" dirty="0" err="1" smtClean="0"/>
              <a:t>nicht</a:t>
            </a:r>
            <a:r>
              <a:rPr lang="en-US" dirty="0" smtClean="0"/>
              <a:t>!!!!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48200" y="0"/>
            <a:ext cx="3505200" cy="6683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Practices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84" y="4876800"/>
            <a:ext cx="2619375" cy="17430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764991"/>
            <a:ext cx="2466975" cy="18478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54" y="443863"/>
            <a:ext cx="2360459" cy="13729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674" y="838200"/>
            <a:ext cx="21526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9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Gleisen</a:t>
            </a:r>
            <a:endParaRPr lang="en-US" dirty="0" smtClean="0"/>
          </a:p>
          <a:p>
            <a:pPr lvl="1"/>
            <a:r>
              <a:rPr lang="en-US" dirty="0" smtClean="0"/>
              <a:t>Klein und </a:t>
            </a:r>
            <a:r>
              <a:rPr lang="en-US" dirty="0" err="1" smtClean="0"/>
              <a:t>Gro</a:t>
            </a:r>
            <a:r>
              <a:rPr lang="en-US" dirty="0" err="1">
                <a:solidFill>
                  <a:schemeClr val="tx1"/>
                </a:solidFill>
              </a:rPr>
              <a:t>β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Regeln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Officielle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Unofficielle</a:t>
            </a:r>
            <a:endParaRPr lang="en-US" dirty="0" smtClean="0">
              <a:solidFill>
                <a:schemeClr val="tx1"/>
              </a:solidFill>
            </a:endParaRPr>
          </a:p>
          <a:p>
            <a:pPr lvl="2"/>
            <a:r>
              <a:rPr lang="en-US" dirty="0" err="1" smtClean="0">
                <a:solidFill>
                  <a:schemeClr val="tx1"/>
                </a:solidFill>
              </a:rPr>
              <a:t>Viele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</a:t>
            </a:r>
            <a:r>
              <a:rPr lang="en-US" dirty="0" err="1" smtClean="0">
                <a:solidFill>
                  <a:schemeClr val="tx1"/>
                </a:solidFill>
              </a:rPr>
              <a:t>eute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48200" y="0"/>
            <a:ext cx="3505200" cy="6683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Practices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914400"/>
            <a:ext cx="2466975" cy="18478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590800"/>
            <a:ext cx="2895600" cy="2171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0" y="4419600"/>
            <a:ext cx="268605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23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648200" y="0"/>
            <a:ext cx="3505200" cy="6683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 smtClean="0">
                <a:latin typeface="Arial Black" panose="020B0A04020102020204" pitchFamily="34" charset="0"/>
              </a:rPr>
              <a:t>Perspectives</a:t>
            </a:r>
            <a:endParaRPr lang="en-US" dirty="0">
              <a:latin typeface="Arial Black" panose="020B0A04020102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78376972"/>
              </p:ext>
            </p:extLst>
          </p:nvPr>
        </p:nvGraphicFramePr>
        <p:xfrm>
          <a:off x="1257300" y="1244600"/>
          <a:ext cx="6629400" cy="436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589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825</TotalTime>
  <Words>110</Words>
  <Application>Microsoft Office PowerPoint</Application>
  <PresentationFormat>On-screen Show (4:3)</PresentationFormat>
  <Paragraphs>83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Züge</vt:lpstr>
      <vt:lpstr>Was ist PPP?</vt:lpstr>
      <vt:lpstr>Produkt</vt:lpstr>
      <vt:lpstr>Practices</vt:lpstr>
      <vt:lpstr>PowerPoint Presentation</vt:lpstr>
      <vt:lpstr>Practices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Zuge</dc:title>
  <dc:creator>Rachel</dc:creator>
  <cp:lastModifiedBy>Rachel</cp:lastModifiedBy>
  <cp:revision>26</cp:revision>
  <dcterms:created xsi:type="dcterms:W3CDTF">2013-12-02T21:16:15Z</dcterms:created>
  <dcterms:modified xsi:type="dcterms:W3CDTF">2013-12-03T15:09:58Z</dcterms:modified>
</cp:coreProperties>
</file>