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42E7-EACD-47A9-ABAB-3CC98A3E0D51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84DB-C78A-46D0-BD0D-6A7BB7312AF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Wohnen</a:t>
            </a:r>
            <a:r>
              <a:rPr lang="en-US" dirty="0" smtClean="0"/>
              <a:t> in Deutschland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Küche</a:t>
            </a:r>
            <a:endParaRPr lang="en-US" dirty="0"/>
          </a:p>
        </p:txBody>
      </p:sp>
      <p:pic>
        <p:nvPicPr>
          <p:cNvPr id="4" name="Inhaltsplatzhalter 3" descr="Iphone bilder 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169436" cy="3127077"/>
          </a:xfrm>
        </p:spPr>
      </p:pic>
      <p:pic>
        <p:nvPicPr>
          <p:cNvPr id="5" name="Grafik 4" descr="Iphone bilder 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02986"/>
            <a:ext cx="4451987" cy="333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 descr="Iphone bilder 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120000">
            <a:off x="4788024" y="3573016"/>
            <a:ext cx="4176464" cy="3132348"/>
          </a:xfrm>
        </p:spPr>
      </p:pic>
      <p:pic>
        <p:nvPicPr>
          <p:cNvPr id="5" name="Grafik 4" descr="Iphone bilder 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573016"/>
            <a:ext cx="4128459" cy="3096344"/>
          </a:xfrm>
          <a:prstGeom prst="rect">
            <a:avLst/>
          </a:prstGeom>
        </p:spPr>
      </p:pic>
      <p:pic>
        <p:nvPicPr>
          <p:cNvPr id="6" name="Grafik 5" descr="Iphone bilder 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032448" cy="3024336"/>
          </a:xfrm>
          <a:prstGeom prst="rect">
            <a:avLst/>
          </a:prstGeom>
        </p:spPr>
      </p:pic>
      <p:pic>
        <p:nvPicPr>
          <p:cNvPr id="7" name="Grafik 6" descr="Iphone bilder 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3" y="260648"/>
            <a:ext cx="409194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Das </a:t>
            </a:r>
            <a:r>
              <a:rPr lang="en-US" dirty="0" err="1" smtClean="0"/>
              <a:t>Badezimmer</a:t>
            </a:r>
            <a:endParaRPr lang="en-US" dirty="0"/>
          </a:p>
        </p:txBody>
      </p:sp>
      <p:pic>
        <p:nvPicPr>
          <p:cNvPr id="4" name="Inhaltsplatzhalter 3" descr="Iphone bilder 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55976" cy="3266982"/>
          </a:xfrm>
        </p:spPr>
      </p:pic>
      <p:pic>
        <p:nvPicPr>
          <p:cNvPr id="5" name="Grafik 4" descr="Iphone bilder 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4032448" cy="3024336"/>
          </a:xfrm>
          <a:prstGeom prst="rect">
            <a:avLst/>
          </a:prstGeom>
        </p:spPr>
      </p:pic>
      <p:pic>
        <p:nvPicPr>
          <p:cNvPr id="6" name="Grafik 5" descr="Iphone bilder 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 descr="Iphone bilder 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100273" cy="3075205"/>
          </a:xfrm>
        </p:spPr>
      </p:pic>
      <p:pic>
        <p:nvPicPr>
          <p:cNvPr id="5" name="Grafik 4" descr="Iphone bilder 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187957" cy="3140968"/>
          </a:xfrm>
          <a:prstGeom prst="rect">
            <a:avLst/>
          </a:prstGeom>
        </p:spPr>
      </p:pic>
      <p:pic>
        <p:nvPicPr>
          <p:cNvPr id="6" name="Grafik 5" descr="Iphone bilder 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4067944" cy="3050958"/>
          </a:xfrm>
          <a:prstGeom prst="rect">
            <a:avLst/>
          </a:prstGeom>
        </p:spPr>
      </p:pic>
      <p:pic>
        <p:nvPicPr>
          <p:cNvPr id="7" name="Grafik 6" descr="Iphone bilder 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 descr="Iphone bilder 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032448" cy="3024336"/>
          </a:xfrm>
          <a:prstGeom prst="rect">
            <a:avLst/>
          </a:prstGeom>
        </p:spPr>
      </p:pic>
      <p:pic>
        <p:nvPicPr>
          <p:cNvPr id="7" name="Grafik 6" descr="Iphone bilder 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83006"/>
            <a:ext cx="4032448" cy="3024336"/>
          </a:xfrm>
          <a:prstGeom prst="rect">
            <a:avLst/>
          </a:prstGeom>
        </p:spPr>
      </p:pic>
      <p:pic>
        <p:nvPicPr>
          <p:cNvPr id="9" name="Inhaltsplatzhalter 8" descr="Iphone bilder 09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9" y="188641"/>
            <a:ext cx="4032446" cy="3024335"/>
          </a:xfrm>
        </p:spPr>
      </p:pic>
      <p:pic>
        <p:nvPicPr>
          <p:cNvPr id="10" name="Grafik 9" descr="Iphone bilder 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88640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 descr="Iphone bilder 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72281" cy="3129211"/>
          </a:xfrm>
        </p:spPr>
      </p:pic>
      <p:pic>
        <p:nvPicPr>
          <p:cNvPr id="5" name="Grafik 4" descr="Iphone bilder 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176464" cy="3132348"/>
          </a:xfrm>
          <a:prstGeom prst="rect">
            <a:avLst/>
          </a:prstGeom>
        </p:spPr>
      </p:pic>
      <p:pic>
        <p:nvPicPr>
          <p:cNvPr id="6" name="Grafik 5" descr="Iphone bilder 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187957" cy="3140968"/>
          </a:xfrm>
          <a:prstGeom prst="rect">
            <a:avLst/>
          </a:prstGeom>
        </p:spPr>
      </p:pic>
      <p:pic>
        <p:nvPicPr>
          <p:cNvPr id="8" name="Grafik 7" descr="Iphone bilder 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Wohnung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Flur</a:t>
            </a:r>
            <a:endParaRPr lang="en-US" dirty="0"/>
          </a:p>
        </p:txBody>
      </p:sp>
      <p:pic>
        <p:nvPicPr>
          <p:cNvPr id="4" name="Inhaltsplatzhalter 3" descr="IMG_1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13384"/>
            <a:ext cx="3960440" cy="5280587"/>
          </a:xfrm>
        </p:spPr>
      </p:pic>
      <p:pic>
        <p:nvPicPr>
          <p:cNvPr id="5" name="Grafik 4" descr="IMG_1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962976" cy="528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Küche</a:t>
            </a:r>
            <a:endParaRPr lang="en-US" dirty="0"/>
          </a:p>
        </p:txBody>
      </p:sp>
      <p:pic>
        <p:nvPicPr>
          <p:cNvPr id="4" name="Inhaltsplatzhalter 3" descr="IMG_1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394472" cy="4525963"/>
          </a:xfrm>
        </p:spPr>
      </p:pic>
      <p:pic>
        <p:nvPicPr>
          <p:cNvPr id="5" name="Grafik 4" descr="IMG_1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334837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Das </a:t>
            </a:r>
            <a:r>
              <a:rPr lang="en-US" dirty="0" err="1" smtClean="0"/>
              <a:t>Wohnzimmer</a:t>
            </a:r>
            <a:endParaRPr lang="en-US" dirty="0"/>
          </a:p>
        </p:txBody>
      </p:sp>
      <p:pic>
        <p:nvPicPr>
          <p:cNvPr id="4" name="Inhaltsplatzhalter 3" descr="IMG_1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4032448" cy="3024336"/>
          </a:xfrm>
        </p:spPr>
      </p:pic>
      <p:pic>
        <p:nvPicPr>
          <p:cNvPr id="5" name="Grafik 4" descr="IMG_1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726414" cy="4968552"/>
          </a:xfrm>
          <a:prstGeom prst="rect">
            <a:avLst/>
          </a:prstGeom>
        </p:spPr>
      </p:pic>
      <p:pic>
        <p:nvPicPr>
          <p:cNvPr id="6" name="Grafik 5" descr="IMG_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518" y="350100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Arbeitszimmer</a:t>
            </a:r>
            <a:r>
              <a:rPr lang="en-US" dirty="0" smtClean="0"/>
              <a:t>/ das </a:t>
            </a:r>
            <a:r>
              <a:rPr lang="en-US" dirty="0" err="1" smtClean="0"/>
              <a:t>Gästezimmer</a:t>
            </a:r>
            <a:endParaRPr lang="en-US" dirty="0"/>
          </a:p>
        </p:txBody>
      </p:sp>
      <p:pic>
        <p:nvPicPr>
          <p:cNvPr id="4" name="Inhaltsplatzhalter 3" descr="IMG_1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34426" cy="5112568"/>
          </a:xfrm>
        </p:spPr>
      </p:pic>
      <p:pic>
        <p:nvPicPr>
          <p:cNvPr id="5" name="Grafik 4" descr="IMG_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500" y="2132856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Das </a:t>
            </a:r>
            <a:r>
              <a:rPr lang="en-US" dirty="0" err="1" smtClean="0"/>
              <a:t>Badezimmer</a:t>
            </a:r>
            <a:endParaRPr lang="en-US" dirty="0"/>
          </a:p>
        </p:txBody>
      </p:sp>
      <p:pic>
        <p:nvPicPr>
          <p:cNvPr id="4" name="Inhaltsplatzhalter 3" descr="IMG_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196753"/>
            <a:ext cx="2818408" cy="3757878"/>
          </a:xfrm>
        </p:spPr>
      </p:pic>
      <p:pic>
        <p:nvPicPr>
          <p:cNvPr id="5" name="Grafik 4" descr="IMG_1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695228" cy="3593637"/>
          </a:xfrm>
          <a:prstGeom prst="rect">
            <a:avLst/>
          </a:prstGeom>
        </p:spPr>
      </p:pic>
      <p:pic>
        <p:nvPicPr>
          <p:cNvPr id="6" name="Grafik 5" descr="IMG_1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44824"/>
            <a:ext cx="2787774" cy="371703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Das </a:t>
            </a:r>
            <a:r>
              <a:rPr lang="en-US" sz="4000" dirty="0" err="1" smtClean="0"/>
              <a:t>Schlafzimmer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Haus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Eltern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Flur</a:t>
            </a:r>
            <a:endParaRPr lang="en-US" dirty="0"/>
          </a:p>
        </p:txBody>
      </p:sp>
      <p:pic>
        <p:nvPicPr>
          <p:cNvPr id="4" name="Inhaltsplatzhalter 3" descr="Iphone bilder 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512501" cy="3384376"/>
          </a:xfrm>
        </p:spPr>
      </p:pic>
      <p:pic>
        <p:nvPicPr>
          <p:cNvPr id="5" name="Grafik 4" descr="Iphone bilder 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4104456" cy="3078342"/>
          </a:xfrm>
          <a:prstGeom prst="rect">
            <a:avLst/>
          </a:prstGeom>
        </p:spPr>
      </p:pic>
      <p:pic>
        <p:nvPicPr>
          <p:cNvPr id="6" name="Grafik 5" descr="Iphone bilder 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Wohnen in Deutschland</vt:lpstr>
      <vt:lpstr>Meine Wohnung</vt:lpstr>
      <vt:lpstr>Der Flur</vt:lpstr>
      <vt:lpstr>Die Küche</vt:lpstr>
      <vt:lpstr>Das Wohnzimmer</vt:lpstr>
      <vt:lpstr>Das Arbeitszimmer/ das Gästezimmer</vt:lpstr>
      <vt:lpstr>Das Badezimmer</vt:lpstr>
      <vt:lpstr>Das Haus meiner Eltern</vt:lpstr>
      <vt:lpstr>Der Flur</vt:lpstr>
      <vt:lpstr>Die Küche</vt:lpstr>
      <vt:lpstr>Folie 11</vt:lpstr>
      <vt:lpstr>Das Badezimmer</vt:lpstr>
      <vt:lpstr>Folie 13</vt:lpstr>
      <vt:lpstr>Folie 14</vt:lpstr>
      <vt:lpstr>Folie 15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Stefanie Schwarz</dc:creator>
  <cp:lastModifiedBy>Stefanie Schwarz</cp:lastModifiedBy>
  <cp:revision>8</cp:revision>
  <dcterms:created xsi:type="dcterms:W3CDTF">2013-11-13T01:50:57Z</dcterms:created>
  <dcterms:modified xsi:type="dcterms:W3CDTF">2013-11-13T05:48:14Z</dcterms:modified>
</cp:coreProperties>
</file>