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0" autoAdjust="0"/>
    <p:restoredTop sz="94659" autoAdjust="0"/>
  </p:normalViewPr>
  <p:slideViewPr>
    <p:cSldViewPr snapToGrid="0" snapToObjects="1">
      <p:cViewPr varScale="1">
        <p:scale>
          <a:sx n="107" d="100"/>
          <a:sy n="107" d="100"/>
        </p:scale>
        <p:origin x="-120" y="-16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8/24/14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8/24/14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8/24/14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8/24/14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8/24/14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8/24/14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8/24/14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8/24/14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8/24/14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8/24/14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8/24/14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73033-AE8E-7F45-8FC4-894DEA03E031}" type="datetimeFigureOut">
              <a:rPr lang="en-US" smtClean="0"/>
              <a:pPr/>
              <a:t>8/24/14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408804"/>
            <a:ext cx="914399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 smtClean="0">
                <a:latin typeface="Marker Felt"/>
                <a:cs typeface="Marker Felt"/>
              </a:rPr>
              <a:t>Deutsch </a:t>
            </a:r>
            <a:r>
              <a:rPr lang="de-DE" sz="3600" dirty="0" smtClean="0">
                <a:latin typeface="Marker Felt"/>
                <a:cs typeface="Marker Felt"/>
              </a:rPr>
              <a:t>110 </a:t>
            </a:r>
            <a:endParaRPr lang="de-DE" sz="3600" dirty="0" smtClean="0">
              <a:latin typeface="Marker Felt"/>
              <a:cs typeface="Marker Felt"/>
            </a:endParaRPr>
          </a:p>
          <a:p>
            <a:pPr algn="ctr"/>
            <a:r>
              <a:rPr lang="de-DE" sz="3600" dirty="0" smtClean="0">
                <a:latin typeface="Marker Felt"/>
                <a:cs typeface="Marker Felt"/>
              </a:rPr>
              <a:t>Frühlingssemester </a:t>
            </a:r>
            <a:r>
              <a:rPr lang="de-DE" sz="3600" dirty="0" smtClean="0">
                <a:latin typeface="Marker Felt"/>
                <a:cs typeface="Marker Felt"/>
              </a:rPr>
              <a:t>2014</a:t>
            </a:r>
            <a:endParaRPr lang="de-DE" sz="3600" dirty="0" smtClean="0">
              <a:latin typeface="Marker Felt"/>
              <a:cs typeface="Marker Felt"/>
            </a:endParaRPr>
          </a:p>
          <a:p>
            <a:pPr algn="ctr"/>
            <a:endParaRPr lang="de-DE" sz="3600" dirty="0" smtClean="0">
              <a:latin typeface="Marker Felt"/>
              <a:cs typeface="Marker Felt"/>
            </a:endParaRPr>
          </a:p>
          <a:p>
            <a:pPr algn="ctr"/>
            <a:r>
              <a:rPr lang="de-DE" sz="3600" dirty="0" smtClean="0">
                <a:latin typeface="Marker Felt"/>
                <a:cs typeface="Marker Felt"/>
              </a:rPr>
              <a:t>Kapitel 1 – Small Talk</a:t>
            </a:r>
          </a:p>
          <a:p>
            <a:pPr algn="ctr"/>
            <a:r>
              <a:rPr lang="de-DE" sz="3600" dirty="0" smtClean="0">
                <a:latin typeface="Marker Felt"/>
                <a:cs typeface="Marker Felt"/>
              </a:rPr>
              <a:t>1.4 Wie ist das Wetter?</a:t>
            </a:r>
            <a:endParaRPr lang="de-DE" sz="3600" dirty="0">
              <a:latin typeface="Marker Felt"/>
              <a:cs typeface="Marker Fe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4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5415" y="2457820"/>
            <a:ext cx="7199723" cy="40451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4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217" y="1065056"/>
            <a:ext cx="8012307" cy="53286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4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420" y="917968"/>
            <a:ext cx="7982024" cy="51921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401430" y="1802398"/>
            <a:ext cx="4742570" cy="4113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sz="1600" dirty="0" smtClean="0">
                <a:latin typeface="Bradley Hand ITC TT-Bold"/>
                <a:cs typeface="Bradley Hand ITC TT-Bold"/>
              </a:rPr>
              <a:t>Ich heiße Herr Pullen</a:t>
            </a:r>
          </a:p>
          <a:p>
            <a:pPr>
              <a:spcAft>
                <a:spcPts val="600"/>
              </a:spcAft>
            </a:pPr>
            <a:r>
              <a:rPr lang="de-DE" sz="1600" dirty="0" smtClean="0">
                <a:latin typeface="Bradley Hand ITC TT-Bold"/>
                <a:cs typeface="Bradley Hand ITC TT-Bold"/>
              </a:rPr>
              <a:t>Ich komme aus </a:t>
            </a:r>
            <a:r>
              <a:rPr lang="de-DE" sz="1600" dirty="0" err="1" smtClean="0">
                <a:latin typeface="Bradley Hand ITC TT-Bold"/>
                <a:cs typeface="Bradley Hand ITC TT-Bold"/>
              </a:rPr>
              <a:t>Indianola</a:t>
            </a:r>
            <a:r>
              <a:rPr lang="de-DE" sz="1600" dirty="0" smtClean="0">
                <a:latin typeface="Bradley Hand ITC TT-Bold"/>
                <a:cs typeface="Bradley Hand ITC TT-Bold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de-DE" sz="1600" dirty="0" smtClean="0">
                <a:latin typeface="Bradley Hand ITC TT-Bold"/>
                <a:cs typeface="Bradley Hand ITC TT-Bold"/>
              </a:rPr>
              <a:t>Das ist eine kleine Stadt</a:t>
            </a:r>
          </a:p>
          <a:p>
            <a:r>
              <a:rPr lang="de-DE" sz="1600" dirty="0" smtClean="0">
                <a:latin typeface="Bradley Hand ITC TT-Bold"/>
                <a:cs typeface="Bradley Hand ITC TT-Bold"/>
              </a:rPr>
              <a:t>Ich studiere Deutsch, Französisch, Geschichte und Informatik.</a:t>
            </a:r>
          </a:p>
          <a:p>
            <a:pPr>
              <a:spcAft>
                <a:spcPts val="500"/>
              </a:spcAft>
            </a:pPr>
            <a:r>
              <a:rPr lang="de-DE" sz="1600" dirty="0" smtClean="0">
                <a:latin typeface="Bradley Hand ITC TT-Bold"/>
                <a:cs typeface="Bradley Hand ITC TT-Bold"/>
              </a:rPr>
              <a:t>Mein Lieblingsrestaurant ist Hessen Haus.</a:t>
            </a:r>
          </a:p>
          <a:p>
            <a:pPr>
              <a:spcAft>
                <a:spcPts val="500"/>
              </a:spcAft>
            </a:pPr>
            <a:r>
              <a:rPr lang="de-DE" sz="1600" dirty="0" smtClean="0">
                <a:latin typeface="Bradley Hand ITC TT-Bold"/>
                <a:cs typeface="Bradley Hand ITC TT-Bold"/>
              </a:rPr>
              <a:t>Im Frühling, Sommer und Herbst ist das Wetter schön.</a:t>
            </a:r>
          </a:p>
          <a:p>
            <a:pPr>
              <a:spcAft>
                <a:spcPts val="900"/>
              </a:spcAft>
            </a:pPr>
            <a:r>
              <a:rPr lang="de-DE" sz="1600" dirty="0" smtClean="0">
                <a:latin typeface="Bradley Hand ITC TT-Bold"/>
                <a:cs typeface="Bradley Hand ITC TT-Bold"/>
              </a:rPr>
              <a:t>Ja, es ist regnerisch im Frühling.</a:t>
            </a:r>
          </a:p>
          <a:p>
            <a:pPr>
              <a:spcAft>
                <a:spcPts val="900"/>
              </a:spcAft>
            </a:pPr>
            <a:r>
              <a:rPr lang="de-DE" sz="1600" dirty="0" smtClean="0">
                <a:latin typeface="Bradley Hand ITC TT-Bold"/>
                <a:cs typeface="Bradley Hand ITC TT-Bold"/>
              </a:rPr>
              <a:t>Ja, es ist schwül im Sommer.</a:t>
            </a:r>
          </a:p>
          <a:p>
            <a:pPr>
              <a:spcAft>
                <a:spcPts val="900"/>
              </a:spcAft>
            </a:pPr>
            <a:r>
              <a:rPr lang="de-DE" sz="1600" dirty="0" smtClean="0">
                <a:latin typeface="Bradley Hand ITC TT-Bold"/>
                <a:cs typeface="Bradley Hand ITC TT-Bold"/>
              </a:rPr>
              <a:t>Ja, es ist windig im Herbst.</a:t>
            </a:r>
          </a:p>
          <a:p>
            <a:pPr>
              <a:spcAft>
                <a:spcPts val="900"/>
              </a:spcAft>
            </a:pPr>
            <a:r>
              <a:rPr lang="de-DE" sz="1600" dirty="0" smtClean="0">
                <a:latin typeface="Bradley Hand ITC TT-Bold"/>
                <a:cs typeface="Bradley Hand ITC TT-Bold"/>
              </a:rPr>
              <a:t>Ja, es ist kalt im Winter.</a:t>
            </a:r>
          </a:p>
          <a:p>
            <a:pPr>
              <a:spcAft>
                <a:spcPts val="900"/>
              </a:spcAft>
            </a:pPr>
            <a:r>
              <a:rPr lang="de-DE" sz="1600" dirty="0" smtClean="0">
                <a:latin typeface="Bradley Hand ITC TT-Bold"/>
                <a:cs typeface="Bradley Hand ITC TT-Bold"/>
              </a:rPr>
              <a:t>Ja, es schneit im Winter.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4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188" y="13655"/>
            <a:ext cx="509905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06224" y="1816056"/>
            <a:ext cx="1704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de-DE" sz="1600" dirty="0" smtClean="0">
                <a:latin typeface="Bradley Hand ITC TT-Bold"/>
                <a:cs typeface="Bradley Hand ITC TT-Bold"/>
              </a:rPr>
              <a:t>Es ist bewölkt.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06224" y="3908012"/>
            <a:ext cx="170405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latin typeface="Bradley Hand ITC TT-Bold"/>
                <a:cs typeface="Bradley Hand ITC TT-Bold"/>
              </a:rPr>
              <a:t>Es ist sonnig.</a:t>
            </a:r>
          </a:p>
          <a:p>
            <a:r>
              <a:rPr lang="de-DE" sz="1600" dirty="0" smtClean="0">
                <a:latin typeface="Bradley Hand ITC TT-Bold"/>
                <a:cs typeface="Bradley Hand ITC TT-Bold"/>
              </a:rPr>
              <a:t>Es ist warm.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28709" y="5904108"/>
            <a:ext cx="233876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de-DE" sz="1600" dirty="0" smtClean="0">
                <a:latin typeface="Bradley Hand ITC TT-Bold"/>
                <a:cs typeface="Bradley Hand ITC TT-Bold"/>
              </a:rPr>
              <a:t>Es ist kalt. Es schneit. Es ist im Winter.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67477" y="1816056"/>
            <a:ext cx="1704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de-DE" sz="1600" dirty="0" smtClean="0">
                <a:latin typeface="Bradley Hand ITC TT-Bold"/>
                <a:cs typeface="Bradley Hand ITC TT-Bold"/>
              </a:rPr>
              <a:t>Es regnet.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67477" y="3908012"/>
            <a:ext cx="170405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latin typeface="Bradley Hand ITC TT-Bold"/>
                <a:cs typeface="Bradley Hand ITC TT-Bold"/>
              </a:rPr>
              <a:t>Es ist stürmisch.</a:t>
            </a:r>
          </a:p>
          <a:p>
            <a:r>
              <a:rPr lang="de-DE" sz="1600" dirty="0" smtClean="0">
                <a:latin typeface="Bradley Hand ITC TT-Bold"/>
                <a:cs typeface="Bradley Hand ITC TT-Bold"/>
              </a:rPr>
              <a:t>Es ist windig.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67477" y="6051778"/>
            <a:ext cx="19188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de-DE" sz="1600" dirty="0" smtClean="0">
                <a:latin typeface="Bradley Hand ITC TT-Bold"/>
                <a:cs typeface="Bradley Hand ITC TT-Bold"/>
              </a:rPr>
              <a:t>Es ist teils bewölkt.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  <p:bldP spid="7" grpId="0" build="p"/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4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6088" y="2567583"/>
            <a:ext cx="7380722" cy="4121083"/>
          </a:xfrm>
          <a:prstGeom prst="rect">
            <a:avLst/>
          </a:prstGeom>
        </p:spPr>
      </p:pic>
      <p:pic>
        <p:nvPicPr>
          <p:cNvPr id="3" name="Picture 2" descr="WeatherIndianol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3645993" cy="2442963"/>
          </a:xfrm>
          <a:prstGeom prst="rect">
            <a:avLst/>
          </a:prstGeom>
        </p:spPr>
      </p:pic>
      <p:pic>
        <p:nvPicPr>
          <p:cNvPr id="4" name="Picture 3" descr="WeatherNuernberg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61742" y="0"/>
            <a:ext cx="3982257" cy="2568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63424" y="5259813"/>
            <a:ext cx="1704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de-DE" sz="1600" dirty="0" err="1" smtClean="0">
                <a:latin typeface="Bradley Hand ITC TT-Bold"/>
                <a:cs typeface="Bradley Hand ITC TT-Bold"/>
              </a:rPr>
              <a:t>Indianola</a:t>
            </a:r>
            <a:endParaRPr lang="de-DE" sz="1600" dirty="0" smtClean="0">
              <a:latin typeface="Bradley Hand ITC TT-Bold"/>
              <a:cs typeface="Bradley Hand ITC TT-Bold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71530" y="5259813"/>
            <a:ext cx="1704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de-DE" sz="1600" dirty="0" smtClean="0">
                <a:latin typeface="Bradley Hand ITC TT-Bold"/>
                <a:cs typeface="Bradley Hand ITC TT-Bold"/>
              </a:rPr>
              <a:t>Nürnberg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4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26160"/>
            <a:ext cx="9144000" cy="33702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4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031" y="3659421"/>
            <a:ext cx="7773083" cy="319857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23159" y="4077289"/>
            <a:ext cx="5728698" cy="2467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400"/>
              </a:spcAft>
            </a:pPr>
            <a:r>
              <a:rPr lang="de-DE" sz="1600" dirty="0" smtClean="0">
                <a:latin typeface="Bradley Hand ITC TT-Bold"/>
                <a:cs typeface="Bradley Hand ITC TT-Bold"/>
              </a:rPr>
              <a:t>Es ist teils bewölkt.</a:t>
            </a:r>
          </a:p>
          <a:p>
            <a:pPr>
              <a:spcAft>
                <a:spcPts val="1400"/>
              </a:spcAft>
            </a:pPr>
            <a:r>
              <a:rPr lang="de-DE" sz="1600" dirty="0" smtClean="0">
                <a:latin typeface="Bradley Hand ITC TT-Bold"/>
                <a:cs typeface="Bradley Hand ITC TT-Bold"/>
              </a:rPr>
              <a:t>Es regnet.</a:t>
            </a:r>
          </a:p>
          <a:p>
            <a:pPr>
              <a:spcAft>
                <a:spcPts val="1400"/>
              </a:spcAft>
            </a:pPr>
            <a:r>
              <a:rPr lang="de-DE" sz="1600" dirty="0" smtClean="0">
                <a:latin typeface="Bradley Hand ITC TT-Bold"/>
                <a:cs typeface="Bradley Hand ITC TT-Bold"/>
              </a:rPr>
              <a:t>Es ist sonnig.</a:t>
            </a:r>
          </a:p>
          <a:p>
            <a:pPr>
              <a:spcAft>
                <a:spcPts val="1400"/>
              </a:spcAft>
            </a:pPr>
            <a:r>
              <a:rPr lang="de-DE" sz="1600" dirty="0" smtClean="0">
                <a:latin typeface="Bradley Hand ITC TT-Bold"/>
                <a:cs typeface="Bradley Hand ITC TT-Bold"/>
              </a:rPr>
              <a:t>Es ist stürmisch.</a:t>
            </a:r>
          </a:p>
          <a:p>
            <a:pPr>
              <a:spcAft>
                <a:spcPts val="1400"/>
              </a:spcAft>
            </a:pPr>
            <a:r>
              <a:rPr lang="de-DE" sz="1600" dirty="0" smtClean="0">
                <a:latin typeface="Bradley Hand ITC TT-Bold"/>
                <a:cs typeface="Bradley Hand ITC TT-Bold"/>
              </a:rPr>
              <a:t>Es ist bewölkt.</a:t>
            </a:r>
          </a:p>
          <a:p>
            <a:pPr>
              <a:spcAft>
                <a:spcPts val="1400"/>
              </a:spcAft>
            </a:pPr>
            <a:r>
              <a:rPr lang="de-DE" sz="1600" dirty="0" smtClean="0">
                <a:latin typeface="Bradley Hand ITC TT-Bold"/>
                <a:cs typeface="Bradley Hand ITC TT-Bold"/>
              </a:rPr>
              <a:t>Es schneit.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4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556" y="3673075"/>
            <a:ext cx="8671853" cy="28435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4g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804" y="1938947"/>
            <a:ext cx="8784196" cy="40724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160</Words>
  <Application>Microsoft Macintosh PowerPoint</Application>
  <PresentationFormat>On-screen Show (4:3)</PresentationFormat>
  <Paragraphs>32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Carl Pullen</dc:creator>
  <cp:lastModifiedBy>Carl Pullen</cp:lastModifiedBy>
  <cp:revision>7</cp:revision>
  <dcterms:created xsi:type="dcterms:W3CDTF">2013-01-23T20:51:10Z</dcterms:created>
  <dcterms:modified xsi:type="dcterms:W3CDTF">2014-08-25T02:57:48Z</dcterms:modified>
</cp:coreProperties>
</file>