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erverZoom="100000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9" r:id="rId4"/>
    <p:sldId id="266" r:id="rId5"/>
    <p:sldId id="267" r:id="rId6"/>
    <p:sldId id="268" r:id="rId7"/>
  </p:sldIdLst>
  <p:sldSz cx="13004800" cy="9753600"/>
  <p:notesSz cx="6858000" cy="9144000"/>
  <p:defaultTextStyle>
    <a:defPPr>
      <a:defRPr lang="en-US"/>
    </a:defPPr>
    <a:lvl1pPr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1pPr>
    <a:lvl2pPr marL="3429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2pPr>
    <a:lvl3pPr marL="6858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3pPr>
    <a:lvl4pPr marL="10287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4pPr>
    <a:lvl5pPr marL="13716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5pPr>
    <a:lvl6pPr marL="2286000" algn="l" defTabSz="4572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6pPr>
    <a:lvl7pPr marL="2743200" algn="l" defTabSz="4572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7pPr>
    <a:lvl8pPr marL="3200400" algn="l" defTabSz="4572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8pPr>
    <a:lvl9pPr marL="3657600" algn="l" defTabSz="4572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576" y="-120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10" Type="http://schemas.openxmlformats.org/officeDocument/2006/relationships/presProps" Target="presProps.xml"/><Relationship Id="rId5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printerSettings" Target="printerSettings/printerSettings1.bin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</p:sp>
      <p:sp>
        <p:nvSpPr>
          <p:cNvPr id="2050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Noteworthy Bold" charset="0"/>
              </a:rPr>
              <a:t>Click to edit Master text styles</a:t>
            </a:r>
          </a:p>
          <a:p>
            <a:pPr lvl="1"/>
            <a:r>
              <a:rPr lang="en-US">
                <a:sym typeface="Noteworthy Bold" charset="0"/>
              </a:rPr>
              <a:t>Second level</a:t>
            </a:r>
          </a:p>
          <a:p>
            <a:pPr lvl="2"/>
            <a:r>
              <a:rPr lang="en-US">
                <a:sym typeface="Noteworthy Bold" charset="0"/>
              </a:rPr>
              <a:t>Third level</a:t>
            </a:r>
          </a:p>
          <a:p>
            <a:pPr lvl="3"/>
            <a:r>
              <a:rPr lang="en-US">
                <a:sym typeface="Noteworthy Bold" charset="0"/>
              </a:rPr>
              <a:t>Fourth level</a:t>
            </a:r>
          </a:p>
          <a:p>
            <a:pPr lvl="4"/>
            <a:r>
              <a:rPr lang="en-US">
                <a:sym typeface="Noteworthy Bold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1pPr>
    <a:lvl2pPr marL="3429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2pPr>
    <a:lvl3pPr marL="6858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3pPr>
    <a:lvl4pPr marL="10287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4pPr>
    <a:lvl5pPr marL="13716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Noteworthy Bold" charset="0"/>
        <a:ea typeface="Noteworthy Bold" charset="0"/>
        <a:cs typeface="Noteworthy Bold" charset="0"/>
        <a:sym typeface="Noteworthy Bold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229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229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Light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/>
          </p:cNvSpPr>
          <p:nvPr>
            <p:ph type="body" idx="1"/>
          </p:nvPr>
        </p:nvSpPr>
        <p:spPr bwMode="auto">
          <a:xfrm>
            <a:off x="1270000" y="2768600"/>
            <a:ext cx="10464800" cy="57150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 Light" charset="0"/>
              </a:rPr>
              <a:t>Click to edit Master text styles</a:t>
            </a:r>
          </a:p>
          <a:p>
            <a:pPr lvl="1"/>
            <a:r>
              <a:rPr lang="en-US">
                <a:sym typeface="Helvetica Light" charset="0"/>
              </a:rPr>
              <a:t>Second level</a:t>
            </a:r>
          </a:p>
          <a:p>
            <a:pPr lvl="2"/>
            <a:r>
              <a:rPr lang="en-US">
                <a:sym typeface="Helvetica Light" charset="0"/>
              </a:rPr>
              <a:t>Third level</a:t>
            </a:r>
          </a:p>
          <a:p>
            <a:pPr lvl="3"/>
            <a:r>
              <a:rPr lang="en-US">
                <a:sym typeface="Helvetica Light" charset="0"/>
              </a:rPr>
              <a:t>Fourth level</a:t>
            </a:r>
          </a:p>
          <a:p>
            <a:pPr lvl="4"/>
            <a:r>
              <a:rPr lang="en-US">
                <a:sym typeface="Helvetica Light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+mj-lt"/>
          <a:ea typeface="+mj-ea"/>
          <a:cs typeface="+mj-cs"/>
          <a:sym typeface="Helvetica Light" charset="0"/>
        </a:defRPr>
      </a:lvl1pPr>
      <a:lvl2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2pPr>
      <a:lvl3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3pPr>
      <a:lvl4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4pPr>
      <a:lvl5pPr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5pPr>
      <a:lvl6pPr marL="4572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6pPr>
      <a:lvl7pPr marL="9144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7pPr>
      <a:lvl8pPr marL="13716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8pPr>
      <a:lvl9pPr marL="1828800" algn="ctr" defTabSz="584200" rtl="0" fontAlgn="base" hangingPunct="0">
        <a:spcBef>
          <a:spcPct val="0"/>
        </a:spcBef>
        <a:spcAft>
          <a:spcPct val="0"/>
        </a:spcAft>
        <a:defRPr sz="8000">
          <a:solidFill>
            <a:srgbClr val="000000"/>
          </a:solidFill>
          <a:latin typeface="Helvetica Light" charset="0"/>
          <a:ea typeface="Helvetica Light" charset="0"/>
          <a:cs typeface="Helvetica Light" charset="0"/>
          <a:sym typeface="Helvetica Light" charset="0"/>
        </a:defRPr>
      </a:lvl9pPr>
    </p:titleStyle>
    <p:bodyStyle>
      <a:lvl1pPr marL="381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1pPr>
      <a:lvl2pPr marL="762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2pPr>
      <a:lvl3pPr marL="1143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3pPr>
      <a:lvl4pPr marL="1524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4pPr>
      <a:lvl5pPr marL="19050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5pPr>
      <a:lvl6pPr marL="23622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6pPr>
      <a:lvl7pPr marL="28194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7pPr>
      <a:lvl8pPr marL="32766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8pPr>
      <a:lvl9pPr marL="3733800" indent="-381000" algn="l" defTabSz="584200" rtl="0" fontAlgn="base" hangingPunct="0">
        <a:spcBef>
          <a:spcPts val="4200"/>
        </a:spcBef>
        <a:spcAft>
          <a:spcPct val="0"/>
        </a:spcAft>
        <a:buSzPct val="100000"/>
        <a:buChar char="•"/>
        <a:defRPr sz="3800">
          <a:solidFill>
            <a:srgbClr val="000000"/>
          </a:solidFill>
          <a:latin typeface="+mn-lt"/>
          <a:ea typeface="+mn-ea"/>
          <a:cs typeface="+mn-cs"/>
          <a:sym typeface="Helvetica Light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4" Type="http://schemas.openxmlformats.org/officeDocument/2006/relationships/image" Target="../media/image12.jpeg"/><Relationship Id="rId20" Type="http://schemas.openxmlformats.org/officeDocument/2006/relationships/image" Target="../media/image18.jpeg"/><Relationship Id="rId4" Type="http://schemas.openxmlformats.org/officeDocument/2006/relationships/image" Target="../media/image2.jpeg"/><Relationship Id="rId21" Type="http://schemas.openxmlformats.org/officeDocument/2006/relationships/image" Target="../media/image19.jpeg"/><Relationship Id="rId22" Type="http://schemas.openxmlformats.org/officeDocument/2006/relationships/image" Target="../media/image20.jpeg"/><Relationship Id="rId7" Type="http://schemas.openxmlformats.org/officeDocument/2006/relationships/image" Target="../media/image5.jpeg"/><Relationship Id="rId11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6" Type="http://schemas.openxmlformats.org/officeDocument/2006/relationships/image" Target="../media/image14.jpeg"/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10" Type="http://schemas.openxmlformats.org/officeDocument/2006/relationships/image" Target="../media/image8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19" Type="http://schemas.openxmlformats.org/officeDocument/2006/relationships/image" Target="../media/image17.jpeg"/><Relationship Id="rId2" Type="http://schemas.openxmlformats.org/officeDocument/2006/relationships/notesSlide" Target="../notesSlides/notesSlide1.xml"/><Relationship Id="rId9" Type="http://schemas.openxmlformats.org/officeDocument/2006/relationships/image" Target="../media/image7.jpeg"/><Relationship Id="rId3" Type="http://schemas.openxmlformats.org/officeDocument/2006/relationships/image" Target="../media/image1.jpeg"/><Relationship Id="rId18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/>
          </p:cNvSpPr>
          <p:nvPr/>
        </p:nvSpPr>
        <p:spPr bwMode="auto">
          <a:xfrm>
            <a:off x="0" y="1949450"/>
            <a:ext cx="13004800" cy="35353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defTabSz="649288"/>
            <a:r>
              <a:rPr lang="en-US" sz="6800">
                <a:latin typeface="Marker Felt" charset="0"/>
                <a:ea typeface="Marker Felt" charset="0"/>
                <a:cs typeface="Marker Felt" charset="0"/>
                <a:sym typeface="Marker Felt" charset="0"/>
              </a:rPr>
              <a:t>15. März</a:t>
            </a:r>
            <a:endParaRPr lang="en-US" sz="250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defTabSz="649288"/>
            <a:endParaRPr lang="en-US" sz="6800">
              <a:latin typeface="Marker Felt" charset="0"/>
              <a:ea typeface="Marker Felt" charset="0"/>
              <a:cs typeface="Marker Felt" charset="0"/>
              <a:sym typeface="Marker Felt" charset="0"/>
            </a:endParaRPr>
          </a:p>
          <a:p>
            <a:pPr defTabSz="649288"/>
            <a:r>
              <a:rPr lang="en-US" sz="6800">
                <a:latin typeface="Marker Felt" charset="0"/>
                <a:ea typeface="Marker Felt" charset="0"/>
                <a:cs typeface="Marker Felt" charset="0"/>
                <a:sym typeface="Marker Felt" charset="0"/>
              </a:rPr>
              <a:t>Bildung – Diskussion</a:t>
            </a:r>
            <a:endParaRPr lang="en-US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/>
          </p:cNvSpPr>
          <p:nvPr/>
        </p:nvSpPr>
        <p:spPr bwMode="auto">
          <a:xfrm>
            <a:off x="0" y="0"/>
            <a:ext cx="4319588" cy="21129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Woher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Woher kommen Sie?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Ist ____ eine große Stadt?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Wo ist _______ 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Wann wurden Sie geboren?</a:t>
            </a:r>
            <a:endParaRPr lang="en-US"/>
          </a:p>
        </p:txBody>
      </p:sp>
      <p:sp>
        <p:nvSpPr>
          <p:cNvPr id="5122" name="Rectangle 2"/>
          <p:cNvSpPr>
            <a:spLocks/>
          </p:cNvSpPr>
          <p:nvPr/>
        </p:nvSpPr>
        <p:spPr bwMode="auto">
          <a:xfrm>
            <a:off x="0" y="4646613"/>
            <a:ext cx="7037388" cy="2506662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Gymnasium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Wo haben Sie das Gymnasium besucht?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Welche Kurse haben Sie an dem Gymnasium gehabt?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Was waren Ihre Lieblingskurse?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Haben Sie das Abitur gemacht?</a:t>
            </a:r>
            <a:endParaRPr lang="en-US"/>
          </a:p>
        </p:txBody>
      </p:sp>
      <p:sp>
        <p:nvSpPr>
          <p:cNvPr id="5123" name="Rectangle 3"/>
          <p:cNvSpPr>
            <a:spLocks/>
          </p:cNvSpPr>
          <p:nvPr/>
        </p:nvSpPr>
        <p:spPr bwMode="auto">
          <a:xfrm>
            <a:off x="0" y="7651750"/>
            <a:ext cx="7037388" cy="21129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Universität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Welche Universität haben Sie besucht?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Was haben Sie studiert?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Wie lange hat Ihre Universitätszeit gedauert?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Welchen Abschluss haben Sie gemacht</a:t>
            </a:r>
            <a:endParaRPr lang="en-US"/>
          </a:p>
        </p:txBody>
      </p:sp>
      <p:sp>
        <p:nvSpPr>
          <p:cNvPr id="5124" name="Rectangle 4"/>
          <p:cNvSpPr>
            <a:spLocks/>
          </p:cNvSpPr>
          <p:nvPr/>
        </p:nvSpPr>
        <p:spPr bwMode="auto">
          <a:xfrm>
            <a:off x="7037388" y="7651750"/>
            <a:ext cx="6381750" cy="21129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Jetzt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Wie lange sind Sie in den USA?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Wo haben Sie in den USA gewohnt?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Warum sind Sie nach Iowa gekommen?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Wo arbeiten Sie jetzt?</a:t>
            </a:r>
            <a:endParaRPr lang="en-US"/>
          </a:p>
        </p:txBody>
      </p:sp>
      <p:sp>
        <p:nvSpPr>
          <p:cNvPr id="5125" name="Rectangle 5"/>
          <p:cNvSpPr>
            <a:spLocks/>
          </p:cNvSpPr>
          <p:nvPr/>
        </p:nvSpPr>
        <p:spPr bwMode="auto">
          <a:xfrm>
            <a:off x="5562600" y="0"/>
            <a:ext cx="7442200" cy="21129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Arbeit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Wo haben Sie gearbeitet? 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Bei welcher Firma?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Wann war das?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Wann haben Sie Ihre Frau kennengelernt?</a:t>
            </a:r>
            <a:endParaRPr lang="en-US"/>
          </a:p>
        </p:txBody>
      </p:sp>
      <p:sp>
        <p:nvSpPr>
          <p:cNvPr id="5126" name="Rectangle 6"/>
          <p:cNvSpPr>
            <a:spLocks/>
          </p:cNvSpPr>
          <p:nvPr/>
        </p:nvSpPr>
        <p:spPr bwMode="auto">
          <a:xfrm>
            <a:off x="7037388" y="5040313"/>
            <a:ext cx="6381750" cy="2112962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Frau – Uni und Arbeit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Haben Sie die Universität besucht?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Was haben Sie studiert?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Was war dann Ihr Beruf?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Wo haben Sie gearbeitet?</a:t>
            </a:r>
            <a:endParaRPr lang="en-US"/>
          </a:p>
        </p:txBody>
      </p:sp>
      <p:sp>
        <p:nvSpPr>
          <p:cNvPr id="5127" name="Rectangle 7"/>
          <p:cNvSpPr>
            <a:spLocks/>
          </p:cNvSpPr>
          <p:nvPr/>
        </p:nvSpPr>
        <p:spPr bwMode="auto">
          <a:xfrm>
            <a:off x="6218238" y="2349500"/>
            <a:ext cx="6784975" cy="21129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Frau – Woher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Woher kommen Sie?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Wo haben Sie Deutsch gelernt?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Haben Sie Deutsch auch in Deutschland gelernt?</a:t>
            </a:r>
            <a:endParaRPr lang="en-US"/>
          </a:p>
        </p:txBody>
      </p:sp>
      <p:sp>
        <p:nvSpPr>
          <p:cNvPr id="5128" name="Rectangle 8"/>
          <p:cNvSpPr>
            <a:spLocks/>
          </p:cNvSpPr>
          <p:nvPr/>
        </p:nvSpPr>
        <p:spPr bwMode="auto">
          <a:xfrm>
            <a:off x="0" y="2349500"/>
            <a:ext cx="6623050" cy="21129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Grundschule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Waren Sie in einer deutschen Schule?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Wo haben Sie die Grundschule besucht?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Was war der Name der Schule?</a:t>
            </a:r>
          </a:p>
          <a:p>
            <a:pPr algn="l" defTabSz="649288"/>
            <a:r>
              <a:rPr lang="en-US" sz="2500">
                <a:latin typeface="Helvetica" charset="0"/>
                <a:ea typeface="Helvetica" charset="0"/>
                <a:cs typeface="Helvetica" charset="0"/>
                <a:sym typeface="Helvetica" charset="0"/>
              </a:rPr>
              <a:t>Waren die Lehrer und Lehrerinnen gut?</a:t>
            </a:r>
            <a:endParaRPr lang="en-US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AutoShape 1"/>
          <p:cNvSpPr>
            <a:spLocks/>
          </p:cNvSpPr>
          <p:nvPr/>
        </p:nvSpPr>
        <p:spPr bwMode="auto">
          <a:xfrm>
            <a:off x="1016000" y="1016000"/>
            <a:ext cx="1016000" cy="7518400"/>
          </a:xfrm>
          <a:prstGeom prst="roundRect">
            <a:avLst>
              <a:gd name="adj" fmla="val 11718"/>
            </a:avLst>
          </a:prstGeom>
          <a:solidFill>
            <a:srgbClr val="FFFF00"/>
          </a:solidFill>
          <a:ln w="36124" cap="flat" cmpd="sng">
            <a:solidFill>
              <a:srgbClr val="385D8A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8" name="AutoShape 2"/>
          <p:cNvSpPr>
            <a:spLocks/>
          </p:cNvSpPr>
          <p:nvPr/>
        </p:nvSpPr>
        <p:spPr bwMode="auto">
          <a:xfrm>
            <a:off x="2133600" y="7010400"/>
            <a:ext cx="9956800" cy="1524000"/>
          </a:xfrm>
          <a:prstGeom prst="roundRect">
            <a:avLst>
              <a:gd name="adj" fmla="val 11718"/>
            </a:avLst>
          </a:prstGeom>
          <a:solidFill>
            <a:srgbClr val="E46C0A"/>
          </a:solidFill>
          <a:ln w="36124" cap="flat" cmpd="sng">
            <a:solidFill>
              <a:srgbClr val="385D8A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9" name="AutoShape 3"/>
          <p:cNvSpPr>
            <a:spLocks/>
          </p:cNvSpPr>
          <p:nvPr/>
        </p:nvSpPr>
        <p:spPr bwMode="auto">
          <a:xfrm>
            <a:off x="2166938" y="974725"/>
            <a:ext cx="4443412" cy="2058988"/>
          </a:xfrm>
          <a:prstGeom prst="roundRect">
            <a:avLst>
              <a:gd name="adj" fmla="val 11718"/>
            </a:avLst>
          </a:prstGeom>
          <a:solidFill>
            <a:srgbClr val="9BBB59"/>
          </a:solidFill>
          <a:ln w="36124" cap="flat" cmpd="sng">
            <a:solidFill>
              <a:srgbClr val="385D8A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0" name="AutoShape 4"/>
          <p:cNvSpPr>
            <a:spLocks/>
          </p:cNvSpPr>
          <p:nvPr/>
        </p:nvSpPr>
        <p:spPr bwMode="auto">
          <a:xfrm>
            <a:off x="2166938" y="1841500"/>
            <a:ext cx="4443412" cy="1204913"/>
          </a:xfrm>
          <a:prstGeom prst="roundRect">
            <a:avLst>
              <a:gd name="adj" fmla="val 11718"/>
            </a:avLst>
          </a:prstGeom>
          <a:solidFill>
            <a:srgbClr val="93CDDD"/>
          </a:solidFill>
          <a:ln w="36124" cap="flat" cmpd="sng">
            <a:solidFill>
              <a:srgbClr val="385D8A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1" name="AutoShape 5"/>
          <p:cNvSpPr>
            <a:spLocks/>
          </p:cNvSpPr>
          <p:nvPr/>
        </p:nvSpPr>
        <p:spPr bwMode="auto">
          <a:xfrm>
            <a:off x="2132013" y="3251200"/>
            <a:ext cx="3178175" cy="3657600"/>
          </a:xfrm>
          <a:prstGeom prst="roundRect">
            <a:avLst>
              <a:gd name="adj" fmla="val 11718"/>
            </a:avLst>
          </a:prstGeom>
          <a:solidFill>
            <a:srgbClr val="9BBB59"/>
          </a:solidFill>
          <a:ln w="36124" cap="flat" cmpd="sng">
            <a:solidFill>
              <a:srgbClr val="385D8A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2" name="AutoShape 6"/>
          <p:cNvSpPr>
            <a:spLocks/>
          </p:cNvSpPr>
          <p:nvPr/>
        </p:nvSpPr>
        <p:spPr bwMode="auto">
          <a:xfrm>
            <a:off x="5418138" y="3251200"/>
            <a:ext cx="1192212" cy="3657600"/>
          </a:xfrm>
          <a:prstGeom prst="roundRect">
            <a:avLst>
              <a:gd name="adj" fmla="val 11718"/>
            </a:avLst>
          </a:prstGeom>
          <a:solidFill>
            <a:srgbClr val="9BBB59"/>
          </a:solidFill>
          <a:ln w="36124" cap="flat" cmpd="sng">
            <a:solidFill>
              <a:srgbClr val="385D8A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3" name="AutoShape 7"/>
          <p:cNvSpPr>
            <a:spLocks/>
          </p:cNvSpPr>
          <p:nvPr/>
        </p:nvSpPr>
        <p:spPr bwMode="auto">
          <a:xfrm>
            <a:off x="6718300" y="4441825"/>
            <a:ext cx="2600325" cy="2438400"/>
          </a:xfrm>
          <a:prstGeom prst="roundRect">
            <a:avLst>
              <a:gd name="adj" fmla="val 11718"/>
            </a:avLst>
          </a:prstGeom>
          <a:solidFill>
            <a:srgbClr val="93CDDD"/>
          </a:solidFill>
          <a:ln w="36124" cap="flat" cmpd="sng">
            <a:solidFill>
              <a:srgbClr val="385D8A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4" name="AutoShape 8"/>
          <p:cNvSpPr>
            <a:spLocks/>
          </p:cNvSpPr>
          <p:nvPr/>
        </p:nvSpPr>
        <p:spPr bwMode="auto">
          <a:xfrm>
            <a:off x="9428163" y="4984750"/>
            <a:ext cx="2641600" cy="1936750"/>
          </a:xfrm>
          <a:prstGeom prst="roundRect">
            <a:avLst>
              <a:gd name="adj" fmla="val 11718"/>
            </a:avLst>
          </a:prstGeom>
          <a:solidFill>
            <a:srgbClr val="93CDDD"/>
          </a:solidFill>
          <a:ln w="36124" cap="flat" cmpd="sng">
            <a:solidFill>
              <a:srgbClr val="385D8A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5" name="AutoShape 9"/>
          <p:cNvSpPr>
            <a:spLocks/>
          </p:cNvSpPr>
          <p:nvPr/>
        </p:nvSpPr>
        <p:spPr bwMode="auto">
          <a:xfrm>
            <a:off x="6718300" y="3251200"/>
            <a:ext cx="1409700" cy="974725"/>
          </a:xfrm>
          <a:prstGeom prst="roundRect">
            <a:avLst>
              <a:gd name="adj" fmla="val 11718"/>
            </a:avLst>
          </a:prstGeom>
          <a:solidFill>
            <a:srgbClr val="9BBB59"/>
          </a:solidFill>
          <a:ln w="36124" cap="flat" cmpd="sng">
            <a:solidFill>
              <a:srgbClr val="385D8A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6" name="AutoShape 10"/>
          <p:cNvSpPr>
            <a:spLocks/>
          </p:cNvSpPr>
          <p:nvPr/>
        </p:nvSpPr>
        <p:spPr bwMode="auto">
          <a:xfrm>
            <a:off x="8235950" y="3556000"/>
            <a:ext cx="1016000" cy="669925"/>
          </a:xfrm>
          <a:prstGeom prst="roundRect">
            <a:avLst>
              <a:gd name="adj" fmla="val 11718"/>
            </a:avLst>
          </a:prstGeom>
          <a:solidFill>
            <a:srgbClr val="93CDDD"/>
          </a:solidFill>
          <a:ln w="36124" cap="flat" cmpd="sng">
            <a:solidFill>
              <a:srgbClr val="385D8A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7" name="AutoShape 11"/>
          <p:cNvSpPr>
            <a:spLocks/>
          </p:cNvSpPr>
          <p:nvPr/>
        </p:nvSpPr>
        <p:spPr bwMode="auto">
          <a:xfrm>
            <a:off x="9448800" y="3575050"/>
            <a:ext cx="1320800" cy="1206500"/>
          </a:xfrm>
          <a:prstGeom prst="roundRect">
            <a:avLst>
              <a:gd name="adj" fmla="val 11718"/>
            </a:avLst>
          </a:prstGeom>
          <a:solidFill>
            <a:srgbClr val="93CDDD"/>
          </a:solidFill>
          <a:ln w="36124" cap="flat" cmpd="sng">
            <a:solidFill>
              <a:srgbClr val="385D8A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8" name="AutoShape 12"/>
          <p:cNvSpPr>
            <a:spLocks/>
          </p:cNvSpPr>
          <p:nvPr/>
        </p:nvSpPr>
        <p:spPr bwMode="auto">
          <a:xfrm>
            <a:off x="10871200" y="3575050"/>
            <a:ext cx="1157288" cy="1206500"/>
          </a:xfrm>
          <a:prstGeom prst="roundRect">
            <a:avLst>
              <a:gd name="adj" fmla="val 11718"/>
            </a:avLst>
          </a:prstGeom>
          <a:solidFill>
            <a:srgbClr val="93CDDD"/>
          </a:solidFill>
          <a:ln w="36124" cap="flat" cmpd="sng">
            <a:solidFill>
              <a:srgbClr val="385D8A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9" name="AutoShape 13"/>
          <p:cNvSpPr>
            <a:spLocks/>
          </p:cNvSpPr>
          <p:nvPr/>
        </p:nvSpPr>
        <p:spPr bwMode="auto">
          <a:xfrm>
            <a:off x="9448800" y="2708275"/>
            <a:ext cx="1320800" cy="812800"/>
          </a:xfrm>
          <a:prstGeom prst="roundRect">
            <a:avLst>
              <a:gd name="adj" fmla="val 11718"/>
            </a:avLst>
          </a:prstGeom>
          <a:solidFill>
            <a:srgbClr val="9BBB59"/>
          </a:solidFill>
          <a:ln w="36124" cap="flat" cmpd="sng">
            <a:solidFill>
              <a:srgbClr val="385D8A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10" name="AutoShape 14"/>
          <p:cNvSpPr>
            <a:spLocks/>
          </p:cNvSpPr>
          <p:nvPr/>
        </p:nvSpPr>
        <p:spPr bwMode="auto">
          <a:xfrm>
            <a:off x="10871200" y="2708275"/>
            <a:ext cx="1219200" cy="812800"/>
          </a:xfrm>
          <a:prstGeom prst="roundRect">
            <a:avLst>
              <a:gd name="adj" fmla="val 11718"/>
            </a:avLst>
          </a:prstGeom>
          <a:solidFill>
            <a:srgbClr val="93CDDD"/>
          </a:solidFill>
          <a:ln w="36124" cap="flat" cmpd="sng">
            <a:solidFill>
              <a:srgbClr val="385D8A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111" name="AutoShape 15"/>
          <p:cNvCxnSpPr>
            <a:cxnSpLocks noChangeShapeType="1"/>
            <a:stCxn id="4097" idx="0"/>
            <a:endCxn id="4097" idx="0"/>
          </p:cNvCxnSpPr>
          <p:nvPr/>
        </p:nvCxnSpPr>
        <p:spPr bwMode="auto">
          <a:xfrm>
            <a:off x="1524000" y="4775200"/>
            <a:ext cx="0" cy="0"/>
          </a:xfrm>
          <a:prstGeom prst="straightConnector1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</p:cxnSp>
      <p:sp>
        <p:nvSpPr>
          <p:cNvPr id="4112" name="Line 16"/>
          <p:cNvSpPr>
            <a:spLocks noChangeShapeType="1"/>
          </p:cNvSpPr>
          <p:nvPr/>
        </p:nvSpPr>
        <p:spPr bwMode="auto">
          <a:xfrm>
            <a:off x="1524000" y="7010400"/>
            <a:ext cx="508000" cy="1588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>
            <a:off x="1524000" y="7823200"/>
            <a:ext cx="508000" cy="1588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>
            <a:off x="1524000" y="7416800"/>
            <a:ext cx="508000" cy="1588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15" name="Line 19"/>
          <p:cNvSpPr>
            <a:spLocks noChangeShapeType="1"/>
          </p:cNvSpPr>
          <p:nvPr/>
        </p:nvSpPr>
        <p:spPr bwMode="auto">
          <a:xfrm>
            <a:off x="1524000" y="8229600"/>
            <a:ext cx="508000" cy="1588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16" name="Line 20"/>
          <p:cNvSpPr>
            <a:spLocks noChangeShapeType="1"/>
          </p:cNvSpPr>
          <p:nvPr/>
        </p:nvSpPr>
        <p:spPr bwMode="auto">
          <a:xfrm>
            <a:off x="1524000" y="6604000"/>
            <a:ext cx="590550" cy="0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17" name="Line 21"/>
          <p:cNvSpPr>
            <a:spLocks noChangeShapeType="1"/>
          </p:cNvSpPr>
          <p:nvPr/>
        </p:nvSpPr>
        <p:spPr bwMode="auto">
          <a:xfrm>
            <a:off x="1524000" y="6197600"/>
            <a:ext cx="508000" cy="1588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18" name="Line 22"/>
          <p:cNvSpPr>
            <a:spLocks noChangeShapeType="1"/>
          </p:cNvSpPr>
          <p:nvPr/>
        </p:nvSpPr>
        <p:spPr bwMode="auto">
          <a:xfrm>
            <a:off x="1524000" y="5791200"/>
            <a:ext cx="508000" cy="1588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19" name="Line 23"/>
          <p:cNvSpPr>
            <a:spLocks noChangeShapeType="1"/>
          </p:cNvSpPr>
          <p:nvPr/>
        </p:nvSpPr>
        <p:spPr bwMode="auto">
          <a:xfrm>
            <a:off x="1524000" y="5384800"/>
            <a:ext cx="508000" cy="1588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20" name="Line 24"/>
          <p:cNvSpPr>
            <a:spLocks noChangeShapeType="1"/>
          </p:cNvSpPr>
          <p:nvPr/>
        </p:nvSpPr>
        <p:spPr bwMode="auto">
          <a:xfrm>
            <a:off x="1524000" y="4978400"/>
            <a:ext cx="508000" cy="1588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21" name="Line 25"/>
          <p:cNvSpPr>
            <a:spLocks noChangeShapeType="1"/>
          </p:cNvSpPr>
          <p:nvPr/>
        </p:nvSpPr>
        <p:spPr bwMode="auto">
          <a:xfrm>
            <a:off x="1524000" y="4470400"/>
            <a:ext cx="508000" cy="1588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22" name="Line 26"/>
          <p:cNvSpPr>
            <a:spLocks noChangeShapeType="1"/>
          </p:cNvSpPr>
          <p:nvPr/>
        </p:nvSpPr>
        <p:spPr bwMode="auto">
          <a:xfrm>
            <a:off x="1524000" y="4064000"/>
            <a:ext cx="508000" cy="1588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23" name="Line 27"/>
          <p:cNvSpPr>
            <a:spLocks noChangeShapeType="1"/>
          </p:cNvSpPr>
          <p:nvPr/>
        </p:nvSpPr>
        <p:spPr bwMode="auto">
          <a:xfrm>
            <a:off x="1524000" y="3657600"/>
            <a:ext cx="508000" cy="1588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1524000" y="3249613"/>
            <a:ext cx="508000" cy="3175"/>
          </a:xfrm>
          <a:prstGeom prst="line">
            <a:avLst/>
          </a:prstGeom>
          <a:noFill/>
          <a:ln w="13546" cap="flat" cmpd="sng">
            <a:solidFill>
              <a:srgbClr val="4A7EBB"/>
            </a:solidFill>
            <a:prstDash val="solid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25" name="Rectangle 29"/>
          <p:cNvSpPr>
            <a:spLocks/>
          </p:cNvSpPr>
          <p:nvPr/>
        </p:nvSpPr>
        <p:spPr bwMode="auto">
          <a:xfrm>
            <a:off x="1625600" y="8229600"/>
            <a:ext cx="304800" cy="5715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1300163"/>
            <a:r>
              <a:rPr lang="en-US" sz="1400">
                <a:latin typeface="Helvetica" pitchFamily="-110" charset="0"/>
                <a:ea typeface="Helvetica" pitchFamily="-110" charset="0"/>
                <a:cs typeface="Helvetica" pitchFamily="-110" charset="0"/>
                <a:sym typeface="Helvetica" pitchFamily="-110" charset="0"/>
              </a:rPr>
              <a:t>1</a:t>
            </a:r>
            <a:endParaRPr lang="en-US"/>
          </a:p>
        </p:txBody>
      </p:sp>
      <p:sp>
        <p:nvSpPr>
          <p:cNvPr id="4126" name="Rectangle 30"/>
          <p:cNvSpPr>
            <a:spLocks/>
          </p:cNvSpPr>
          <p:nvPr/>
        </p:nvSpPr>
        <p:spPr bwMode="auto">
          <a:xfrm>
            <a:off x="1624013" y="7804150"/>
            <a:ext cx="388937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1300163"/>
            <a:r>
              <a:rPr lang="en-US" sz="1400">
                <a:latin typeface="Helvetica" pitchFamily="-110" charset="0"/>
                <a:ea typeface="Helvetica" pitchFamily="-110" charset="0"/>
                <a:cs typeface="Helvetica" pitchFamily="-110" charset="0"/>
                <a:sym typeface="Helvetica" pitchFamily="-110" charset="0"/>
              </a:rPr>
              <a:t>2</a:t>
            </a:r>
            <a:endParaRPr lang="en-US"/>
          </a:p>
        </p:txBody>
      </p:sp>
      <p:sp>
        <p:nvSpPr>
          <p:cNvPr id="4127" name="Rectangle 31"/>
          <p:cNvSpPr>
            <a:spLocks/>
          </p:cNvSpPr>
          <p:nvPr/>
        </p:nvSpPr>
        <p:spPr bwMode="auto">
          <a:xfrm>
            <a:off x="1625600" y="7423150"/>
            <a:ext cx="387350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1300163"/>
            <a:r>
              <a:rPr lang="en-US" sz="1400">
                <a:latin typeface="Helvetica" pitchFamily="-110" charset="0"/>
                <a:ea typeface="Helvetica" pitchFamily="-110" charset="0"/>
                <a:cs typeface="Helvetica" pitchFamily="-110" charset="0"/>
                <a:sym typeface="Helvetica" pitchFamily="-110" charset="0"/>
              </a:rPr>
              <a:t>3</a:t>
            </a:r>
            <a:endParaRPr lang="en-US"/>
          </a:p>
        </p:txBody>
      </p:sp>
      <p:sp>
        <p:nvSpPr>
          <p:cNvPr id="4128" name="Rectangle 32"/>
          <p:cNvSpPr>
            <a:spLocks/>
          </p:cNvSpPr>
          <p:nvPr/>
        </p:nvSpPr>
        <p:spPr bwMode="auto">
          <a:xfrm>
            <a:off x="1625600" y="7010400"/>
            <a:ext cx="387350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1300163"/>
            <a:r>
              <a:rPr lang="en-US" sz="1400">
                <a:latin typeface="Helvetica" pitchFamily="-110" charset="0"/>
                <a:ea typeface="Helvetica" pitchFamily="-110" charset="0"/>
                <a:cs typeface="Helvetica" pitchFamily="-110" charset="0"/>
                <a:sym typeface="Helvetica" pitchFamily="-110" charset="0"/>
              </a:rPr>
              <a:t>4</a:t>
            </a:r>
            <a:endParaRPr lang="en-US"/>
          </a:p>
        </p:txBody>
      </p:sp>
      <p:sp>
        <p:nvSpPr>
          <p:cNvPr id="4129" name="Rectangle 33"/>
          <p:cNvSpPr>
            <a:spLocks/>
          </p:cNvSpPr>
          <p:nvPr/>
        </p:nvSpPr>
        <p:spPr bwMode="auto">
          <a:xfrm>
            <a:off x="1625600" y="6705600"/>
            <a:ext cx="501650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1300163"/>
            <a:r>
              <a:rPr lang="en-US" sz="1400">
                <a:latin typeface="Helvetica" pitchFamily="-110" charset="0"/>
                <a:ea typeface="Helvetica" pitchFamily="-110" charset="0"/>
                <a:cs typeface="Helvetica" pitchFamily="-110" charset="0"/>
                <a:sym typeface="Helvetica" pitchFamily="-110" charset="0"/>
              </a:rPr>
              <a:t>5</a:t>
            </a:r>
            <a:endParaRPr lang="en-US"/>
          </a:p>
        </p:txBody>
      </p:sp>
      <p:sp>
        <p:nvSpPr>
          <p:cNvPr id="4130" name="Rectangle 34"/>
          <p:cNvSpPr>
            <a:spLocks/>
          </p:cNvSpPr>
          <p:nvPr/>
        </p:nvSpPr>
        <p:spPr bwMode="auto">
          <a:xfrm>
            <a:off x="1625600" y="6197600"/>
            <a:ext cx="1408113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1300163"/>
            <a:r>
              <a:rPr lang="en-US" sz="1400">
                <a:latin typeface="Helvetica" pitchFamily="-110" charset="0"/>
                <a:ea typeface="Helvetica" pitchFamily="-110" charset="0"/>
                <a:cs typeface="Helvetica" pitchFamily="-110" charset="0"/>
                <a:sym typeface="Helvetica" pitchFamily="-110" charset="0"/>
              </a:rPr>
              <a:t>6</a:t>
            </a:r>
            <a:endParaRPr lang="en-US"/>
          </a:p>
        </p:txBody>
      </p:sp>
      <p:sp>
        <p:nvSpPr>
          <p:cNvPr id="4131" name="Rectangle 35"/>
          <p:cNvSpPr>
            <a:spLocks/>
          </p:cNvSpPr>
          <p:nvPr/>
        </p:nvSpPr>
        <p:spPr bwMode="auto">
          <a:xfrm>
            <a:off x="1625600" y="5791200"/>
            <a:ext cx="488950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1300163"/>
            <a:r>
              <a:rPr lang="en-US" sz="1400">
                <a:latin typeface="Helvetica" pitchFamily="-110" charset="0"/>
                <a:ea typeface="Helvetica" pitchFamily="-110" charset="0"/>
                <a:cs typeface="Helvetica" pitchFamily="-110" charset="0"/>
                <a:sym typeface="Helvetica" pitchFamily="-110" charset="0"/>
              </a:rPr>
              <a:t>7</a:t>
            </a:r>
            <a:endParaRPr lang="en-US"/>
          </a:p>
        </p:txBody>
      </p:sp>
      <p:sp>
        <p:nvSpPr>
          <p:cNvPr id="4132" name="Rectangle 36"/>
          <p:cNvSpPr>
            <a:spLocks/>
          </p:cNvSpPr>
          <p:nvPr/>
        </p:nvSpPr>
        <p:spPr bwMode="auto">
          <a:xfrm>
            <a:off x="1625600" y="5389563"/>
            <a:ext cx="501650" cy="373062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1300163"/>
            <a:r>
              <a:rPr lang="en-US" sz="1400">
                <a:latin typeface="Helvetica" pitchFamily="-110" charset="0"/>
                <a:ea typeface="Helvetica" pitchFamily="-110" charset="0"/>
                <a:cs typeface="Helvetica" pitchFamily="-110" charset="0"/>
                <a:sym typeface="Helvetica" pitchFamily="-110" charset="0"/>
              </a:rPr>
              <a:t>8</a:t>
            </a:r>
            <a:endParaRPr lang="en-US"/>
          </a:p>
        </p:txBody>
      </p:sp>
      <p:sp>
        <p:nvSpPr>
          <p:cNvPr id="4133" name="Rectangle 37"/>
          <p:cNvSpPr>
            <a:spLocks/>
          </p:cNvSpPr>
          <p:nvPr/>
        </p:nvSpPr>
        <p:spPr bwMode="auto">
          <a:xfrm>
            <a:off x="1625600" y="4978400"/>
            <a:ext cx="488950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1300163"/>
            <a:r>
              <a:rPr lang="en-US" sz="1400">
                <a:latin typeface="Helvetica" pitchFamily="-110" charset="0"/>
                <a:ea typeface="Helvetica" pitchFamily="-110" charset="0"/>
                <a:cs typeface="Helvetica" pitchFamily="-110" charset="0"/>
                <a:sym typeface="Helvetica" pitchFamily="-110" charset="0"/>
              </a:rPr>
              <a:t>9</a:t>
            </a:r>
            <a:endParaRPr lang="en-US"/>
          </a:p>
        </p:txBody>
      </p:sp>
      <p:sp>
        <p:nvSpPr>
          <p:cNvPr id="4134" name="Rectangle 38"/>
          <p:cNvSpPr>
            <a:spLocks/>
          </p:cNvSpPr>
          <p:nvPr/>
        </p:nvSpPr>
        <p:spPr bwMode="auto">
          <a:xfrm>
            <a:off x="1524000" y="4572000"/>
            <a:ext cx="508000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1300163"/>
            <a:r>
              <a:rPr lang="en-US" sz="1400">
                <a:latin typeface="Helvetica" pitchFamily="-110" charset="0"/>
                <a:ea typeface="Helvetica" pitchFamily="-110" charset="0"/>
                <a:cs typeface="Helvetica" pitchFamily="-110" charset="0"/>
                <a:sym typeface="Helvetica" pitchFamily="-110" charset="0"/>
              </a:rPr>
              <a:t>10</a:t>
            </a:r>
            <a:endParaRPr lang="en-US"/>
          </a:p>
        </p:txBody>
      </p:sp>
      <p:sp>
        <p:nvSpPr>
          <p:cNvPr id="4135" name="Rectangle 39"/>
          <p:cNvSpPr>
            <a:spLocks/>
          </p:cNvSpPr>
          <p:nvPr/>
        </p:nvSpPr>
        <p:spPr bwMode="auto">
          <a:xfrm>
            <a:off x="1524000" y="4064000"/>
            <a:ext cx="508000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1300163"/>
            <a:r>
              <a:rPr lang="en-US" sz="1400">
                <a:latin typeface="Helvetica" pitchFamily="-110" charset="0"/>
                <a:ea typeface="Helvetica" pitchFamily="-110" charset="0"/>
                <a:cs typeface="Helvetica" pitchFamily="-110" charset="0"/>
                <a:sym typeface="Helvetica" pitchFamily="-110" charset="0"/>
              </a:rPr>
              <a:t>11</a:t>
            </a:r>
            <a:endParaRPr lang="en-US"/>
          </a:p>
        </p:txBody>
      </p:sp>
      <p:sp>
        <p:nvSpPr>
          <p:cNvPr id="4136" name="Rectangle 40"/>
          <p:cNvSpPr>
            <a:spLocks/>
          </p:cNvSpPr>
          <p:nvPr/>
        </p:nvSpPr>
        <p:spPr bwMode="auto">
          <a:xfrm>
            <a:off x="1524000" y="3657600"/>
            <a:ext cx="508000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1300163"/>
            <a:r>
              <a:rPr lang="en-US" sz="1400">
                <a:latin typeface="Helvetica" pitchFamily="-110" charset="0"/>
                <a:ea typeface="Helvetica" pitchFamily="-110" charset="0"/>
                <a:cs typeface="Helvetica" pitchFamily="-110" charset="0"/>
                <a:sym typeface="Helvetica" pitchFamily="-110" charset="0"/>
              </a:rPr>
              <a:t>12</a:t>
            </a:r>
            <a:endParaRPr lang="en-US"/>
          </a:p>
        </p:txBody>
      </p:sp>
      <p:sp>
        <p:nvSpPr>
          <p:cNvPr id="4137" name="Rectangle 41"/>
          <p:cNvSpPr>
            <a:spLocks/>
          </p:cNvSpPr>
          <p:nvPr/>
        </p:nvSpPr>
        <p:spPr bwMode="auto">
          <a:xfrm>
            <a:off x="1524000" y="3251200"/>
            <a:ext cx="508000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1300163"/>
            <a:r>
              <a:rPr lang="en-US" sz="1400">
                <a:latin typeface="Helvetica" pitchFamily="-110" charset="0"/>
                <a:ea typeface="Helvetica" pitchFamily="-110" charset="0"/>
                <a:cs typeface="Helvetica" pitchFamily="-110" charset="0"/>
                <a:sym typeface="Helvetica" pitchFamily="-110" charset="0"/>
              </a:rPr>
              <a:t>13</a:t>
            </a:r>
            <a:endParaRPr lang="en-US"/>
          </a:p>
        </p:txBody>
      </p:sp>
      <p:sp>
        <p:nvSpPr>
          <p:cNvPr id="4138" name="Rectangle 42"/>
          <p:cNvSpPr>
            <a:spLocks/>
          </p:cNvSpPr>
          <p:nvPr/>
        </p:nvSpPr>
        <p:spPr bwMode="auto">
          <a:xfrm>
            <a:off x="1624013" y="8636000"/>
            <a:ext cx="854075" cy="3222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1300163"/>
            <a:r>
              <a:rPr lang="en-US" sz="1100">
                <a:latin typeface="Helvetica" pitchFamily="-110" charset="0"/>
                <a:ea typeface="Helvetica" pitchFamily="-110" charset="0"/>
                <a:cs typeface="Helvetica" pitchFamily="-110" charset="0"/>
                <a:sym typeface="Helvetica" pitchFamily="-110" charset="0"/>
              </a:rPr>
              <a:t>grade</a:t>
            </a:r>
            <a:endParaRPr lang="en-US"/>
          </a:p>
        </p:txBody>
      </p:sp>
      <p:sp>
        <p:nvSpPr>
          <p:cNvPr id="4139" name="Rectangle 43"/>
          <p:cNvSpPr>
            <a:spLocks/>
          </p:cNvSpPr>
          <p:nvPr/>
        </p:nvSpPr>
        <p:spPr bwMode="auto">
          <a:xfrm>
            <a:off x="1016000" y="8128000"/>
            <a:ext cx="508000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1300163"/>
            <a:r>
              <a:rPr lang="en-US" sz="1400">
                <a:latin typeface="Helvetica" pitchFamily="-110" charset="0"/>
                <a:ea typeface="Helvetica" pitchFamily="-110" charset="0"/>
                <a:cs typeface="Helvetica" pitchFamily="-110" charset="0"/>
                <a:sym typeface="Helvetica" pitchFamily="-110" charset="0"/>
              </a:rPr>
              <a:t>6</a:t>
            </a:r>
            <a:endParaRPr lang="en-US"/>
          </a:p>
        </p:txBody>
      </p:sp>
      <p:sp>
        <p:nvSpPr>
          <p:cNvPr id="4140" name="Rectangle 44"/>
          <p:cNvSpPr>
            <a:spLocks/>
          </p:cNvSpPr>
          <p:nvPr/>
        </p:nvSpPr>
        <p:spPr bwMode="auto">
          <a:xfrm>
            <a:off x="1016000" y="7010400"/>
            <a:ext cx="508000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1300163"/>
            <a:r>
              <a:rPr lang="en-US" sz="1400">
                <a:latin typeface="Helvetica" pitchFamily="-110" charset="0"/>
                <a:ea typeface="Helvetica" pitchFamily="-110" charset="0"/>
                <a:cs typeface="Helvetica" pitchFamily="-110" charset="0"/>
                <a:sym typeface="Helvetica" pitchFamily="-110" charset="0"/>
              </a:rPr>
              <a:t>10</a:t>
            </a:r>
            <a:endParaRPr lang="en-US"/>
          </a:p>
        </p:txBody>
      </p:sp>
      <p:sp>
        <p:nvSpPr>
          <p:cNvPr id="4141" name="Rectangle 45"/>
          <p:cNvSpPr>
            <a:spLocks/>
          </p:cNvSpPr>
          <p:nvPr/>
        </p:nvSpPr>
        <p:spPr bwMode="auto">
          <a:xfrm>
            <a:off x="1016000" y="4978400"/>
            <a:ext cx="508000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1300163"/>
            <a:r>
              <a:rPr lang="en-US" sz="1400">
                <a:latin typeface="Helvetica" pitchFamily="-110" charset="0"/>
                <a:ea typeface="Helvetica" pitchFamily="-110" charset="0"/>
                <a:cs typeface="Helvetica" pitchFamily="-110" charset="0"/>
                <a:sym typeface="Helvetica" pitchFamily="-110" charset="0"/>
              </a:rPr>
              <a:t>15</a:t>
            </a:r>
            <a:endParaRPr lang="en-US"/>
          </a:p>
        </p:txBody>
      </p:sp>
      <p:sp>
        <p:nvSpPr>
          <p:cNvPr id="4142" name="Rectangle 46"/>
          <p:cNvSpPr>
            <a:spLocks/>
          </p:cNvSpPr>
          <p:nvPr/>
        </p:nvSpPr>
        <p:spPr bwMode="auto">
          <a:xfrm>
            <a:off x="1016000" y="4470400"/>
            <a:ext cx="508000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1300163"/>
            <a:r>
              <a:rPr lang="en-US" sz="1400">
                <a:latin typeface="Helvetica" pitchFamily="-110" charset="0"/>
                <a:ea typeface="Helvetica" pitchFamily="-110" charset="0"/>
                <a:cs typeface="Helvetica" pitchFamily="-110" charset="0"/>
                <a:sym typeface="Helvetica" pitchFamily="-110" charset="0"/>
              </a:rPr>
              <a:t>16</a:t>
            </a:r>
            <a:endParaRPr lang="en-US"/>
          </a:p>
        </p:txBody>
      </p:sp>
      <p:sp>
        <p:nvSpPr>
          <p:cNvPr id="4143" name="Rectangle 47"/>
          <p:cNvSpPr>
            <a:spLocks/>
          </p:cNvSpPr>
          <p:nvPr/>
        </p:nvSpPr>
        <p:spPr bwMode="auto">
          <a:xfrm>
            <a:off x="1016000" y="3657600"/>
            <a:ext cx="508000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1300163"/>
            <a:r>
              <a:rPr lang="en-US" sz="1400">
                <a:latin typeface="Helvetica" pitchFamily="-110" charset="0"/>
                <a:ea typeface="Helvetica" pitchFamily="-110" charset="0"/>
                <a:cs typeface="Helvetica" pitchFamily="-110" charset="0"/>
                <a:sym typeface="Helvetica" pitchFamily="-110" charset="0"/>
              </a:rPr>
              <a:t>18</a:t>
            </a:r>
            <a:endParaRPr lang="en-US"/>
          </a:p>
        </p:txBody>
      </p:sp>
      <p:sp>
        <p:nvSpPr>
          <p:cNvPr id="4144" name="Rectangle 48"/>
          <p:cNvSpPr>
            <a:spLocks/>
          </p:cNvSpPr>
          <p:nvPr/>
        </p:nvSpPr>
        <p:spPr bwMode="auto">
          <a:xfrm>
            <a:off x="1016000" y="3149600"/>
            <a:ext cx="508000" cy="3730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1300163"/>
            <a:r>
              <a:rPr lang="en-US" sz="1400">
                <a:latin typeface="Helvetica" pitchFamily="-110" charset="0"/>
                <a:ea typeface="Helvetica" pitchFamily="-110" charset="0"/>
                <a:cs typeface="Helvetica" pitchFamily="-110" charset="0"/>
                <a:sym typeface="Helvetica" pitchFamily="-110" charset="0"/>
              </a:rPr>
              <a:t>19</a:t>
            </a:r>
            <a:endParaRPr lang="en-US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/>
          </p:cNvSpPr>
          <p:nvPr/>
        </p:nvSpPr>
        <p:spPr bwMode="auto">
          <a:xfrm>
            <a:off x="0" y="0"/>
            <a:ext cx="12798425" cy="959326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marL="19050" indent="-19050" algn="l" defTabSz="649288">
              <a:buClr>
                <a:srgbClr val="000000"/>
              </a:buClr>
              <a:buSzPct val="100000"/>
              <a:buFontTx/>
              <a:buAutoNum type="arabicPeriod"/>
            </a:pPr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Bernhard ist verzweifelt: „Papa", ruft er, „diesen Aufsatz schaffe ich nie alleine!  </a:t>
            </a:r>
          </a:p>
          <a:p>
            <a:pPr marL="19050" indent="-19050" algn="l" defTabSz="649288"/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	Du musst mir helfen!”   „Also gut", meint der Vater nach einigem Zögern, </a:t>
            </a:r>
          </a:p>
          <a:p>
            <a:pPr marL="19050" indent="-19050" algn="l" defTabSz="649288"/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	„wie heißt denn das Thema?" „Der Vorteil eigenständiger Arbeit.” </a:t>
            </a:r>
            <a:endParaRPr lang="de-DE" sz="2500" dirty="0" smtClean="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marL="19050" indent="-19050" algn="l" defTabSz="649288">
              <a:spcBef>
                <a:spcPts val="600"/>
              </a:spcBef>
            </a:pPr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2.  Der Lehrer verärgert zu Peter: „Ich hoffe, dass ich dich nie wieder beim </a:t>
            </a:r>
          </a:p>
          <a:p>
            <a:pPr marL="19050" indent="-19050" algn="l" defTabSz="649288"/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	Abschreiben erwische!"                 „Das hoffe ich auch!" </a:t>
            </a:r>
          </a:p>
          <a:p>
            <a:pPr marL="19050" indent="-19050" algn="l" defTabSz="649288">
              <a:spcBef>
                <a:spcPts val="600"/>
              </a:spcBef>
            </a:pPr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3.  Erster Schultag nach den großen Ferien.  Der Lehrer fragt die Kinder, </a:t>
            </a:r>
          </a:p>
          <a:p>
            <a:pPr marL="19050" indent="-19050" algn="l" defTabSz="649288"/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	wo sie überall waren.  Meldet sich Fritz:  „Also wir waren in Delphi, Korinth, </a:t>
            </a:r>
          </a:p>
          <a:p>
            <a:pPr marL="19050" indent="-19050" algn="l" defTabSz="649288"/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	Makedonien, Istanbul, Saloniki und an der Peloponnes!" </a:t>
            </a:r>
          </a:p>
          <a:p>
            <a:pPr marL="19050" indent="-19050" algn="l" defTabSz="649288"/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	„Na, das wirst du dich in Geographie aber jetzt gut auskennen", staunt der Lehrer.</a:t>
            </a:r>
          </a:p>
          <a:p>
            <a:pPr marL="19050" indent="-19050" algn="l" defTabSz="649288"/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 	„Genau", sagt Fritz, „hätte ich fast vergessen, in Geographie waren wir auch!" </a:t>
            </a:r>
          </a:p>
          <a:p>
            <a:pPr marL="19050" indent="-19050" algn="l" defTabSz="649288">
              <a:spcBef>
                <a:spcPts val="600"/>
              </a:spcBef>
            </a:pPr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4.  Lehrer: „Weiß jemand, wann Rom erbaut wurde?"</a:t>
            </a:r>
          </a:p>
          <a:p>
            <a:pPr marL="19050" indent="-19050" algn="l" defTabSz="649288"/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	Udo: „In der Nacht!" Lehrer: „Wie kommst du denn darauf?" </a:t>
            </a:r>
          </a:p>
          <a:p>
            <a:pPr marL="19050" indent="-19050" algn="l" defTabSz="649288"/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	Udo: „Das weiß doch jeder, dass Rom nicht an einem Tag erbaut wurde." </a:t>
            </a:r>
          </a:p>
          <a:p>
            <a:pPr marL="19050" indent="-19050" algn="l" defTabSz="649288">
              <a:spcBef>
                <a:spcPts val="600"/>
              </a:spcBef>
            </a:pPr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5.  Eine neue Aufgabe: „Wenn ich einen Apfel, zwei Birnen, drei Orangen und vier </a:t>
            </a:r>
          </a:p>
          <a:p>
            <a:pPr marL="19050" indent="-19050" algn="l" defTabSz="649288"/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	Bananen in jeweils fünf Stücke schneide, was habe ich dann?" fragt der Lehrer.</a:t>
            </a:r>
          </a:p>
          <a:p>
            <a:pPr marL="19050" indent="-19050" algn="l" defTabSz="649288"/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	Während die anderen Schüler noch voller Eifer herumrechnen,</a:t>
            </a:r>
          </a:p>
          <a:p>
            <a:pPr marL="19050" indent="-19050" algn="l" defTabSz="649288"/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	hat Fritz schon die Lösung parat:  „Obstsalat!" </a:t>
            </a:r>
          </a:p>
          <a:p>
            <a:pPr marL="19050" indent="-19050" algn="l" defTabSz="649288">
              <a:spcBef>
                <a:spcPts val="600"/>
              </a:spcBef>
            </a:pPr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6. 	Thomas kommt vom letzten Schultag nach Hause. </a:t>
            </a:r>
          </a:p>
          <a:p>
            <a:pPr marL="19050" indent="-19050" algn="l" defTabSz="649288"/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	„Vati", sagt er, „hast du mir nicht hundert Mark versprochen, </a:t>
            </a:r>
          </a:p>
          <a:p>
            <a:pPr marL="19050" indent="-19050" algn="l" defTabSz="649288"/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	wenn ich in die nächste Klasse aufsteige?" </a:t>
            </a:r>
          </a:p>
          <a:p>
            <a:pPr marL="19050" indent="-19050" algn="l" defTabSz="649288"/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	„Ja, das habe ich!" erwidert der Vater freudig. </a:t>
            </a:r>
          </a:p>
          <a:p>
            <a:pPr marL="19050" indent="-19050" algn="l" defTabSz="649288"/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	„Ich wollte dir nur sagen", erklärt Thomas, „dass du das Geld behalten kannst!" </a:t>
            </a:r>
          </a:p>
          <a:p>
            <a:pPr marL="19050" indent="-19050" algn="l" defTabSz="649288">
              <a:spcBef>
                <a:spcPts val="600"/>
              </a:spcBef>
            </a:pPr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7.  Der Religionslehrer fragt Bärbel, ob sie jemals die Bibel gelesen habe. </a:t>
            </a:r>
          </a:p>
          <a:p>
            <a:pPr marL="19050" indent="-19050" algn="l" defTabSz="649288"/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	„Nein", sagt </a:t>
            </a:r>
            <a:r>
              <a:rPr lang="de-DE" sz="2500" dirty="0" smtClean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Bärbel, „ich warte auf den Film!"</a:t>
            </a:r>
            <a:endParaRPr lang="de-DE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/>
          </p:cNvSpPr>
          <p:nvPr/>
        </p:nvSpPr>
        <p:spPr bwMode="auto">
          <a:xfrm>
            <a:off x="527050" y="290513"/>
            <a:ext cx="6700838" cy="1325562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lIns="126435" tIns="72248" rIns="126435" bIns="72248">
            <a:prstTxWarp prst="textNoShape">
              <a:avLst/>
            </a:prstTxWarp>
          </a:bodyPr>
          <a:lstStyle/>
          <a:p>
            <a:pPr algn="l" defTabSz="649288"/>
            <a:r>
              <a:rPr lang="en-US" sz="2500" dirty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Die </a:t>
            </a:r>
            <a:r>
              <a:rPr lang="en-US" sz="2500" dirty="0" err="1">
                <a:latin typeface="Helvetica" charset="0"/>
                <a:ea typeface="Helvetica" charset="0"/>
                <a:cs typeface="Helvetica" charset="0"/>
                <a:sym typeface="Helvetica" charset="0"/>
              </a:rPr>
              <a:t>Wiederholung</a:t>
            </a:r>
            <a:r>
              <a:rPr lang="en-US" sz="2500" dirty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 </a:t>
            </a:r>
            <a:r>
              <a:rPr lang="en-US" sz="2500" dirty="0" err="1">
                <a:latin typeface="Helvetica" charset="0"/>
                <a:ea typeface="Helvetica" charset="0"/>
                <a:cs typeface="Helvetica" charset="0"/>
                <a:sym typeface="Helvetica" charset="0"/>
              </a:rPr>
              <a:t>für</a:t>
            </a:r>
            <a:r>
              <a:rPr lang="en-US" sz="2500" dirty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 die </a:t>
            </a:r>
            <a:r>
              <a:rPr lang="en-US" sz="2500" dirty="0" err="1">
                <a:latin typeface="Helvetica" charset="0"/>
                <a:ea typeface="Helvetica" charset="0"/>
                <a:cs typeface="Helvetica" charset="0"/>
                <a:sym typeface="Helvetica" charset="0"/>
              </a:rPr>
              <a:t>Prüfung</a:t>
            </a:r>
            <a:r>
              <a:rPr lang="en-US" sz="2500" dirty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 </a:t>
            </a:r>
            <a:r>
              <a:rPr lang="en-US" sz="2500" dirty="0" err="1">
                <a:latin typeface="Helvetica" charset="0"/>
                <a:ea typeface="Helvetica" charset="0"/>
                <a:cs typeface="Helvetica" charset="0"/>
                <a:sym typeface="Helvetica" charset="0"/>
              </a:rPr>
              <a:t>anfangen</a:t>
            </a:r>
            <a:r>
              <a:rPr lang="en-US" sz="2500" dirty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.</a:t>
            </a:r>
          </a:p>
          <a:p>
            <a:pPr algn="l" defTabSz="649288"/>
            <a:endParaRPr lang="en-US" sz="2500" dirty="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algn="l" defTabSz="649288"/>
            <a:r>
              <a:rPr lang="en-US" sz="2500" dirty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Die </a:t>
            </a:r>
            <a:r>
              <a:rPr lang="en-US" sz="2500" dirty="0" err="1">
                <a:latin typeface="Helvetica" charset="0"/>
                <a:ea typeface="Helvetica" charset="0"/>
                <a:cs typeface="Helvetica" charset="0"/>
                <a:sym typeface="Helvetica" charset="0"/>
              </a:rPr>
              <a:t>Seiten</a:t>
            </a:r>
            <a:r>
              <a:rPr lang="en-US" sz="2500" dirty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 </a:t>
            </a:r>
            <a:r>
              <a:rPr lang="en-US" sz="2500" dirty="0" err="1">
                <a:latin typeface="Helvetica" charset="0"/>
                <a:ea typeface="Helvetica" charset="0"/>
                <a:cs typeface="Helvetica" charset="0"/>
                <a:sym typeface="Helvetica" charset="0"/>
              </a:rPr>
              <a:t>sind</a:t>
            </a:r>
            <a:r>
              <a:rPr lang="en-US" sz="2500" dirty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 </a:t>
            </a:r>
            <a:r>
              <a:rPr lang="en-US" sz="2500" dirty="0" err="1">
                <a:latin typeface="Helvetica" charset="0"/>
                <a:ea typeface="Helvetica" charset="0"/>
                <a:cs typeface="Helvetica" charset="0"/>
                <a:sym typeface="Helvetica" charset="0"/>
              </a:rPr>
              <a:t>schon</a:t>
            </a:r>
            <a:r>
              <a:rPr lang="en-US" sz="2500" dirty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 </a:t>
            </a:r>
            <a:r>
              <a:rPr lang="en-US" sz="2500" dirty="0" err="1">
                <a:latin typeface="Helvetica" charset="0"/>
                <a:ea typeface="Helvetica" charset="0"/>
                <a:cs typeface="Helvetica" charset="0"/>
                <a:sym typeface="Helvetica" charset="0"/>
              </a:rPr>
              <a:t>im</a:t>
            </a:r>
            <a:r>
              <a:rPr lang="en-US" sz="2500" dirty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 </a:t>
            </a:r>
            <a:r>
              <a:rPr lang="en-US" sz="2500" dirty="0" err="1">
                <a:latin typeface="Helvetica" charset="0"/>
                <a:ea typeface="Helvetica" charset="0"/>
                <a:cs typeface="Helvetica" charset="0"/>
                <a:sym typeface="Helvetica" charset="0"/>
              </a:rPr>
              <a:t>Buch</a:t>
            </a:r>
            <a:r>
              <a:rPr lang="en-US" sz="2500" dirty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.</a:t>
            </a:r>
            <a:endParaRPr lang="en-US"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ntitled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162" y="188119"/>
            <a:ext cx="1278238" cy="1737604"/>
          </a:xfrm>
          <a:prstGeom prst="rect">
            <a:avLst/>
          </a:prstGeom>
        </p:spPr>
      </p:pic>
      <p:pic>
        <p:nvPicPr>
          <p:cNvPr id="4" name="Picture 3" descr="Untitled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2933" y="27781"/>
            <a:ext cx="1977273" cy="1777549"/>
          </a:xfrm>
          <a:prstGeom prst="rect">
            <a:avLst/>
          </a:prstGeom>
        </p:spPr>
      </p:pic>
      <p:pic>
        <p:nvPicPr>
          <p:cNvPr id="5" name="Picture 4" descr="Untitled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5192" y="231775"/>
            <a:ext cx="1657714" cy="1517907"/>
          </a:xfrm>
          <a:prstGeom prst="rect">
            <a:avLst/>
          </a:prstGeom>
        </p:spPr>
      </p:pic>
      <p:pic>
        <p:nvPicPr>
          <p:cNvPr id="6" name="Picture 5" descr="Untitled4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0800000">
            <a:off x="8033866" y="176212"/>
            <a:ext cx="1797522" cy="1797522"/>
          </a:xfrm>
          <a:prstGeom prst="rect">
            <a:avLst/>
          </a:prstGeom>
        </p:spPr>
      </p:pic>
      <p:pic>
        <p:nvPicPr>
          <p:cNvPr id="7" name="Picture 6" descr="Untitled5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0800000">
            <a:off x="10624666" y="176212"/>
            <a:ext cx="1797522" cy="1797522"/>
          </a:xfrm>
          <a:prstGeom prst="rect">
            <a:avLst/>
          </a:prstGeom>
        </p:spPr>
      </p:pic>
      <p:pic>
        <p:nvPicPr>
          <p:cNvPr id="8" name="Picture 7" descr="Untitled6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0222" y="2519361"/>
            <a:ext cx="958678" cy="2276861"/>
          </a:xfrm>
          <a:prstGeom prst="rect">
            <a:avLst/>
          </a:prstGeom>
        </p:spPr>
      </p:pic>
      <p:pic>
        <p:nvPicPr>
          <p:cNvPr id="9" name="Picture 8" descr="Untitled7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76739" y="2478881"/>
            <a:ext cx="1937329" cy="2097109"/>
          </a:xfrm>
          <a:prstGeom prst="rect">
            <a:avLst/>
          </a:prstGeom>
        </p:spPr>
      </p:pic>
      <p:pic>
        <p:nvPicPr>
          <p:cNvPr id="10" name="Picture 9" descr="Untitled8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68887" y="2466975"/>
            <a:ext cx="2216943" cy="2157026"/>
          </a:xfrm>
          <a:prstGeom prst="rect">
            <a:avLst/>
          </a:prstGeom>
        </p:spPr>
      </p:pic>
      <p:pic>
        <p:nvPicPr>
          <p:cNvPr id="11" name="Picture 10" descr="Untitled9.jp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967791" y="2535237"/>
            <a:ext cx="2196971" cy="2196971"/>
          </a:xfrm>
          <a:prstGeom prst="rect">
            <a:avLst/>
          </a:prstGeom>
        </p:spPr>
      </p:pic>
      <p:pic>
        <p:nvPicPr>
          <p:cNvPr id="12" name="Picture 11" descr="Untitled10.jp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336599" y="2543175"/>
            <a:ext cx="2157026" cy="2157026"/>
          </a:xfrm>
          <a:prstGeom prst="rect">
            <a:avLst/>
          </a:prstGeom>
        </p:spPr>
      </p:pic>
      <p:pic>
        <p:nvPicPr>
          <p:cNvPr id="13" name="Picture 12" descr="Untitled11.jp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77985" y="5045868"/>
            <a:ext cx="1697659" cy="2216944"/>
          </a:xfrm>
          <a:prstGeom prst="rect">
            <a:avLst/>
          </a:prstGeom>
        </p:spPr>
      </p:pic>
      <p:pic>
        <p:nvPicPr>
          <p:cNvPr id="14" name="Picture 13" descr="Untitled12.jp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017879" y="5081587"/>
            <a:ext cx="1717633" cy="2037192"/>
          </a:xfrm>
          <a:prstGeom prst="rect">
            <a:avLst/>
          </a:prstGeom>
        </p:spPr>
      </p:pic>
      <p:pic>
        <p:nvPicPr>
          <p:cNvPr id="15" name="Picture 14" descr="Untitled13.jp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740400" y="5105400"/>
            <a:ext cx="1577825" cy="2037191"/>
          </a:xfrm>
          <a:prstGeom prst="rect">
            <a:avLst/>
          </a:prstGeom>
        </p:spPr>
      </p:pic>
      <p:pic>
        <p:nvPicPr>
          <p:cNvPr id="16" name="Picture 15" descr="Untitled14.jp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067117" y="5093493"/>
            <a:ext cx="2057163" cy="1977273"/>
          </a:xfrm>
          <a:prstGeom prst="rect">
            <a:avLst/>
          </a:prstGeom>
        </p:spPr>
      </p:pic>
      <p:pic>
        <p:nvPicPr>
          <p:cNvPr id="18" name="Picture 17" descr="Untitled15.jpg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522251" y="4625181"/>
            <a:ext cx="2416668" cy="2416668"/>
          </a:xfrm>
          <a:prstGeom prst="rect">
            <a:avLst/>
          </a:prstGeom>
        </p:spPr>
      </p:pic>
      <p:pic>
        <p:nvPicPr>
          <p:cNvPr id="19" name="Picture 18" descr="Untitled16.jp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248122" y="7536657"/>
            <a:ext cx="1897384" cy="2216943"/>
          </a:xfrm>
          <a:prstGeom prst="rect">
            <a:avLst/>
          </a:prstGeom>
        </p:spPr>
      </p:pic>
      <p:pic>
        <p:nvPicPr>
          <p:cNvPr id="20" name="Picture 19" descr="Untitled17.jpg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868784" y="7627937"/>
            <a:ext cx="1697660" cy="1877412"/>
          </a:xfrm>
          <a:prstGeom prst="rect">
            <a:avLst/>
          </a:prstGeom>
        </p:spPr>
      </p:pic>
      <p:pic>
        <p:nvPicPr>
          <p:cNvPr id="21" name="Picture 20" descr="Untitled18.jpg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572339" y="7475537"/>
            <a:ext cx="1937329" cy="1877412"/>
          </a:xfrm>
          <a:prstGeom prst="rect">
            <a:avLst/>
          </a:prstGeom>
        </p:spPr>
      </p:pic>
      <p:pic>
        <p:nvPicPr>
          <p:cNvPr id="22" name="Picture 21" descr="Untitled19.jpg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017347" y="7287419"/>
            <a:ext cx="1897383" cy="2057163"/>
          </a:xfrm>
          <a:prstGeom prst="rect">
            <a:avLst/>
          </a:prstGeom>
        </p:spPr>
      </p:pic>
      <p:pic>
        <p:nvPicPr>
          <p:cNvPr id="23" name="Picture 22" descr="Untitled20.jpg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0681044" y="7315200"/>
            <a:ext cx="1917356" cy="1917356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CC4"/>
        </a:solidFill>
        <a:ln w="12700" cap="flat" cmpd="sng" algn="ctr">
          <a:noFill/>
          <a:prstDash val="solid"/>
          <a:miter lim="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Light" charset="0"/>
            <a:ea typeface="Helvetica Light" charset="0"/>
            <a:cs typeface="Helvetica Light" charset="0"/>
            <a:sym typeface="Helvetica Light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95CC4"/>
        </a:solidFill>
        <a:ln w="12700" cap="flat" cmpd="sng" algn="ctr">
          <a:noFill/>
          <a:prstDash val="solid"/>
          <a:miter lim="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Light" charset="0"/>
            <a:ea typeface="Helvetica Light" charset="0"/>
            <a:cs typeface="Helvetica Light" charset="0"/>
            <a:sym typeface="Helvetica Light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626</Words>
  <Application>Microsoft Macintosh PowerPoint</Application>
  <PresentationFormat>Custom</PresentationFormat>
  <Paragraphs>89</Paragraphs>
  <Slides>6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Carl Pullen</cp:lastModifiedBy>
  <cp:revision>2</cp:revision>
  <dcterms:created xsi:type="dcterms:W3CDTF">2012-03-21T20:23:21Z</dcterms:created>
  <dcterms:modified xsi:type="dcterms:W3CDTF">2012-03-21T22:11:22Z</dcterms:modified>
</cp:coreProperties>
</file>